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6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60" r:id="rId4"/>
    <p:sldId id="265" r:id="rId5"/>
    <p:sldId id="266" r:id="rId6"/>
    <p:sldId id="259" r:id="rId7"/>
    <p:sldId id="261" r:id="rId8"/>
    <p:sldId id="262" r:id="rId9"/>
    <p:sldId id="263" r:id="rId10"/>
    <p:sldId id="267" r:id="rId11"/>
    <p:sldId id="268" r:id="rId1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600"/>
    <a:srgbClr val="D7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 snapToGrid="0" snapToObjects="1">
      <p:cViewPr>
        <p:scale>
          <a:sx n="100" d="100"/>
          <a:sy n="100" d="100"/>
        </p:scale>
        <p:origin x="-122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367848-733C-4CE0-8EDC-90C31414FAA5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D5F2BA43-FB8F-432F-A660-436F1DD60EAF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MAY</a:t>
          </a:r>
          <a:endParaRPr lang="tr-TR" sz="1400" dirty="0"/>
        </a:p>
      </dgm:t>
    </dgm:pt>
    <dgm:pt modelId="{34AF11EC-A938-4D0A-9859-DBA3518EE7A4}" type="parTrans" cxnId="{D596B7FB-3045-4B5D-8FB9-7F6C94595FB0}">
      <dgm:prSet/>
      <dgm:spPr/>
      <dgm:t>
        <a:bodyPr/>
        <a:lstStyle/>
        <a:p>
          <a:endParaRPr lang="tr-TR"/>
        </a:p>
      </dgm:t>
    </dgm:pt>
    <dgm:pt modelId="{20B17313-1378-4230-AA5D-2F07328A6AFA}" type="sibTrans" cxnId="{D596B7FB-3045-4B5D-8FB9-7F6C94595FB0}">
      <dgm:prSet/>
      <dgm:spPr/>
      <dgm:t>
        <a:bodyPr/>
        <a:lstStyle/>
        <a:p>
          <a:endParaRPr lang="tr-TR"/>
        </a:p>
      </dgm:t>
    </dgm:pt>
    <dgm:pt modelId="{BC5321B8-EE77-46EB-9DFA-9CCD69BA5DFC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Kick</a:t>
          </a:r>
          <a:r>
            <a:rPr lang="tr-TR" sz="1400" dirty="0" smtClean="0"/>
            <a:t> </a:t>
          </a:r>
          <a:r>
            <a:rPr lang="tr-TR" sz="1400" dirty="0" err="1" smtClean="0"/>
            <a:t>off</a:t>
          </a:r>
          <a:r>
            <a:rPr lang="tr-TR" sz="1400" dirty="0" smtClean="0"/>
            <a:t> </a:t>
          </a:r>
          <a:r>
            <a:rPr lang="tr-TR" sz="1400" dirty="0" err="1" smtClean="0"/>
            <a:t>meeting</a:t>
          </a:r>
          <a:endParaRPr lang="tr-TR" sz="1400" dirty="0"/>
        </a:p>
      </dgm:t>
    </dgm:pt>
    <dgm:pt modelId="{D10F1611-A8FD-4CA6-90D1-6E8CE0979A23}" type="parTrans" cxnId="{F1B202DE-407C-49EC-B993-127C83FDC9F2}">
      <dgm:prSet/>
      <dgm:spPr/>
      <dgm:t>
        <a:bodyPr/>
        <a:lstStyle/>
        <a:p>
          <a:endParaRPr lang="tr-TR"/>
        </a:p>
      </dgm:t>
    </dgm:pt>
    <dgm:pt modelId="{02A7A539-8720-454A-B497-00343E8D3692}" type="sibTrans" cxnId="{F1B202DE-407C-49EC-B993-127C83FDC9F2}">
      <dgm:prSet/>
      <dgm:spPr/>
      <dgm:t>
        <a:bodyPr/>
        <a:lstStyle/>
        <a:p>
          <a:endParaRPr lang="tr-TR"/>
        </a:p>
      </dgm:t>
    </dgm:pt>
    <dgm:pt modelId="{2CF9FA42-8DAA-408E-8C49-C43E032C4C08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Roadmap</a:t>
          </a:r>
          <a:r>
            <a:rPr lang="tr-TR" sz="1400" dirty="0" smtClean="0"/>
            <a:t> of </a:t>
          </a:r>
          <a:r>
            <a:rPr lang="tr-TR" sz="1400" dirty="0" err="1" smtClean="0"/>
            <a:t>evaluation</a:t>
          </a:r>
          <a:endParaRPr lang="tr-TR" sz="1400" dirty="0"/>
        </a:p>
      </dgm:t>
    </dgm:pt>
    <dgm:pt modelId="{BC457875-77D6-4044-8B18-81700E353C64}" type="parTrans" cxnId="{34FCF2D3-D5FF-4D0E-A19F-5009B0423C8F}">
      <dgm:prSet/>
      <dgm:spPr/>
      <dgm:t>
        <a:bodyPr/>
        <a:lstStyle/>
        <a:p>
          <a:endParaRPr lang="tr-TR"/>
        </a:p>
      </dgm:t>
    </dgm:pt>
    <dgm:pt modelId="{A3304C43-4660-4E15-BE9A-41E4146761C5}" type="sibTrans" cxnId="{34FCF2D3-D5FF-4D0E-A19F-5009B0423C8F}">
      <dgm:prSet/>
      <dgm:spPr/>
      <dgm:t>
        <a:bodyPr/>
        <a:lstStyle/>
        <a:p>
          <a:endParaRPr lang="tr-TR"/>
        </a:p>
      </dgm:t>
    </dgm:pt>
    <dgm:pt modelId="{36DA4AA5-6D33-4114-9287-7C6212B1EED2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AUGUST</a:t>
          </a:r>
          <a:endParaRPr lang="tr-TR" sz="1400" dirty="0"/>
        </a:p>
      </dgm:t>
    </dgm:pt>
    <dgm:pt modelId="{CBE9F513-7FAB-45F6-BD50-66731AA309BE}" type="parTrans" cxnId="{15B2DDB8-725E-4860-8DB2-E0631F56FB33}">
      <dgm:prSet/>
      <dgm:spPr/>
      <dgm:t>
        <a:bodyPr/>
        <a:lstStyle/>
        <a:p>
          <a:endParaRPr lang="tr-TR"/>
        </a:p>
      </dgm:t>
    </dgm:pt>
    <dgm:pt modelId="{5E1EA61A-782C-46D4-B6C4-DE35E3EC888F}" type="sibTrans" cxnId="{15B2DDB8-725E-4860-8DB2-E0631F56FB33}">
      <dgm:prSet/>
      <dgm:spPr/>
      <dgm:t>
        <a:bodyPr/>
        <a:lstStyle/>
        <a:p>
          <a:endParaRPr lang="tr-TR"/>
        </a:p>
      </dgm:t>
    </dgm:pt>
    <dgm:pt modelId="{83A83DA9-5B7C-4EAC-8328-DDD8BB8F5B6D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Report </a:t>
          </a:r>
          <a:r>
            <a:rPr lang="tr-TR" sz="1400" dirty="0" err="1" smtClean="0"/>
            <a:t>preparation</a:t>
          </a:r>
          <a:endParaRPr lang="tr-TR" sz="1400" dirty="0"/>
        </a:p>
      </dgm:t>
    </dgm:pt>
    <dgm:pt modelId="{4891563B-4724-4F37-97E0-E7B65D922138}" type="parTrans" cxnId="{DD516CF5-BA45-4757-86F1-ED3BC1DF9289}">
      <dgm:prSet/>
      <dgm:spPr/>
      <dgm:t>
        <a:bodyPr/>
        <a:lstStyle/>
        <a:p>
          <a:endParaRPr lang="tr-TR"/>
        </a:p>
      </dgm:t>
    </dgm:pt>
    <dgm:pt modelId="{FEFEF2E9-C353-48AA-84AD-1ED6F0D8E7E8}" type="sibTrans" cxnId="{DD516CF5-BA45-4757-86F1-ED3BC1DF9289}">
      <dgm:prSet/>
      <dgm:spPr/>
      <dgm:t>
        <a:bodyPr/>
        <a:lstStyle/>
        <a:p>
          <a:endParaRPr lang="tr-TR"/>
        </a:p>
      </dgm:t>
    </dgm:pt>
    <dgm:pt modelId="{D0C455F3-F21E-4F3D-8F1D-C97B8FB2C89F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JUNE</a:t>
          </a:r>
          <a:endParaRPr lang="tr-TR" sz="1400" dirty="0"/>
        </a:p>
      </dgm:t>
    </dgm:pt>
    <dgm:pt modelId="{826E6880-861E-4E33-88BB-7935161CE8C5}" type="parTrans" cxnId="{35F1450C-D58C-42DB-B5C9-62225F67CA1B}">
      <dgm:prSet/>
      <dgm:spPr/>
      <dgm:t>
        <a:bodyPr/>
        <a:lstStyle/>
        <a:p>
          <a:endParaRPr lang="tr-TR"/>
        </a:p>
      </dgm:t>
    </dgm:pt>
    <dgm:pt modelId="{6DA13A04-78E5-4F6D-8805-BB2D7C6EFD86}" type="sibTrans" cxnId="{35F1450C-D58C-42DB-B5C9-62225F67CA1B}">
      <dgm:prSet/>
      <dgm:spPr/>
      <dgm:t>
        <a:bodyPr/>
        <a:lstStyle/>
        <a:p>
          <a:endParaRPr lang="tr-TR"/>
        </a:p>
      </dgm:t>
    </dgm:pt>
    <dgm:pt modelId="{EE811D83-A139-4CDC-9CCC-9CBA0D0F82F6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Interview</a:t>
          </a:r>
          <a:r>
            <a:rPr lang="tr-TR" sz="1400" dirty="0" smtClean="0"/>
            <a:t> </a:t>
          </a:r>
          <a:r>
            <a:rPr lang="tr-TR" sz="1400" dirty="0" err="1" smtClean="0"/>
            <a:t>within</a:t>
          </a:r>
          <a:r>
            <a:rPr lang="tr-TR" sz="1400" dirty="0" smtClean="0"/>
            <a:t> OS</a:t>
          </a:r>
          <a:endParaRPr lang="tr-TR" sz="1400" dirty="0"/>
        </a:p>
      </dgm:t>
    </dgm:pt>
    <dgm:pt modelId="{9E426534-E74F-4343-90C0-124A01452B7E}" type="parTrans" cxnId="{C401D610-978B-4CF8-A8DD-8A3E9D0E9010}">
      <dgm:prSet/>
      <dgm:spPr/>
      <dgm:t>
        <a:bodyPr/>
        <a:lstStyle/>
        <a:p>
          <a:endParaRPr lang="tr-TR"/>
        </a:p>
      </dgm:t>
    </dgm:pt>
    <dgm:pt modelId="{5BAE333D-E65C-4A16-870D-F34BF4735CA5}" type="sibTrans" cxnId="{C401D610-978B-4CF8-A8DD-8A3E9D0E9010}">
      <dgm:prSet/>
      <dgm:spPr/>
      <dgm:t>
        <a:bodyPr/>
        <a:lstStyle/>
        <a:p>
          <a:endParaRPr lang="tr-TR"/>
        </a:p>
      </dgm:t>
    </dgm:pt>
    <dgm:pt modelId="{40397421-7832-4DB2-AF48-7D079DAAEF20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Interview</a:t>
          </a:r>
          <a:r>
            <a:rPr lang="tr-TR" sz="1400" dirty="0" smtClean="0"/>
            <a:t> </a:t>
          </a:r>
          <a:r>
            <a:rPr lang="tr-TR" sz="1400" dirty="0" err="1" smtClean="0"/>
            <a:t>with</a:t>
          </a:r>
          <a:r>
            <a:rPr lang="tr-TR" sz="1400" dirty="0" smtClean="0"/>
            <a:t> </a:t>
          </a:r>
          <a:r>
            <a:rPr lang="tr-TR" sz="1400" dirty="0" err="1" smtClean="0"/>
            <a:t>contractors</a:t>
          </a:r>
          <a:r>
            <a:rPr lang="tr-TR" sz="1400" dirty="0" smtClean="0"/>
            <a:t> </a:t>
          </a:r>
          <a:endParaRPr lang="tr-TR" sz="1400" dirty="0"/>
        </a:p>
      </dgm:t>
    </dgm:pt>
    <dgm:pt modelId="{CBBBBF79-53DA-47FA-85B0-BAFD345D4E4B}" type="parTrans" cxnId="{14ACC17B-1EEF-4E41-B536-DEBD53E78682}">
      <dgm:prSet/>
      <dgm:spPr/>
      <dgm:t>
        <a:bodyPr/>
        <a:lstStyle/>
        <a:p>
          <a:endParaRPr lang="tr-TR"/>
        </a:p>
      </dgm:t>
    </dgm:pt>
    <dgm:pt modelId="{B9DBDAA4-713C-4529-801E-11F5581C52D9}" type="sibTrans" cxnId="{14ACC17B-1EEF-4E41-B536-DEBD53E78682}">
      <dgm:prSet/>
      <dgm:spPr/>
      <dgm:t>
        <a:bodyPr/>
        <a:lstStyle/>
        <a:p>
          <a:endParaRPr lang="tr-TR"/>
        </a:p>
      </dgm:t>
    </dgm:pt>
    <dgm:pt modelId="{93D94838-1F1A-4675-AB76-66C9870478F0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JULY</a:t>
          </a:r>
          <a:endParaRPr lang="tr-TR" sz="1400" dirty="0"/>
        </a:p>
      </dgm:t>
    </dgm:pt>
    <dgm:pt modelId="{445BA7FD-A257-4690-A882-5CE1C7B75ED9}" type="parTrans" cxnId="{98BF69ED-6ECD-4B26-B35A-4CF9C820439D}">
      <dgm:prSet/>
      <dgm:spPr/>
      <dgm:t>
        <a:bodyPr/>
        <a:lstStyle/>
        <a:p>
          <a:endParaRPr lang="tr-TR"/>
        </a:p>
      </dgm:t>
    </dgm:pt>
    <dgm:pt modelId="{2BFF1C84-720C-47D1-AA37-098AD829C2B1}" type="sibTrans" cxnId="{98BF69ED-6ECD-4B26-B35A-4CF9C820439D}">
      <dgm:prSet/>
      <dgm:spPr/>
      <dgm:t>
        <a:bodyPr/>
        <a:lstStyle/>
        <a:p>
          <a:endParaRPr lang="tr-TR"/>
        </a:p>
      </dgm:t>
    </dgm:pt>
    <dgm:pt modelId="{B7D0018F-CEC5-4570-848C-3C326D436E61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Field</a:t>
          </a:r>
          <a:r>
            <a:rPr lang="tr-TR" sz="1400" dirty="0" smtClean="0"/>
            <a:t> </a:t>
          </a:r>
          <a:r>
            <a:rPr lang="tr-TR" sz="1400" dirty="0" err="1" smtClean="0"/>
            <a:t>trips</a:t>
          </a:r>
          <a:r>
            <a:rPr lang="tr-TR" sz="1400" dirty="0" smtClean="0"/>
            <a:t> </a:t>
          </a:r>
          <a:r>
            <a:rPr lang="tr-TR" sz="1400" dirty="0" err="1" smtClean="0"/>
            <a:t>to</a:t>
          </a:r>
          <a:r>
            <a:rPr lang="tr-TR" sz="1400" dirty="0" smtClean="0"/>
            <a:t> </a:t>
          </a:r>
          <a:r>
            <a:rPr lang="tr-TR" sz="1400" dirty="0" err="1" smtClean="0"/>
            <a:t>provinces</a:t>
          </a:r>
          <a:endParaRPr lang="tr-TR" sz="1400" dirty="0"/>
        </a:p>
      </dgm:t>
    </dgm:pt>
    <dgm:pt modelId="{4C11071A-6A48-43D7-A43D-5D807C2D9448}" type="parTrans" cxnId="{986D37AA-37C8-40B9-A7E4-1B62D11478C3}">
      <dgm:prSet/>
      <dgm:spPr/>
      <dgm:t>
        <a:bodyPr/>
        <a:lstStyle/>
        <a:p>
          <a:endParaRPr lang="tr-TR"/>
        </a:p>
      </dgm:t>
    </dgm:pt>
    <dgm:pt modelId="{1DE0E62A-441B-4D9B-9A86-C8C503A68A82}" type="sibTrans" cxnId="{986D37AA-37C8-40B9-A7E4-1B62D11478C3}">
      <dgm:prSet/>
      <dgm:spPr/>
      <dgm:t>
        <a:bodyPr/>
        <a:lstStyle/>
        <a:p>
          <a:endParaRPr lang="tr-TR"/>
        </a:p>
      </dgm:t>
    </dgm:pt>
    <dgm:pt modelId="{8763D284-56CD-4B61-8807-958BE0CD0170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Beneficiary</a:t>
          </a:r>
          <a:r>
            <a:rPr lang="tr-TR" sz="1400" dirty="0" smtClean="0"/>
            <a:t> </a:t>
          </a:r>
          <a:r>
            <a:rPr lang="tr-TR" sz="1400" dirty="0" err="1" smtClean="0"/>
            <a:t>feedback</a:t>
          </a:r>
          <a:endParaRPr lang="tr-TR" sz="1400" dirty="0"/>
        </a:p>
      </dgm:t>
    </dgm:pt>
    <dgm:pt modelId="{095DA94F-95D4-463A-9243-7D8044A8A750}" type="parTrans" cxnId="{0BA9F853-048C-4347-B997-7548147D69AB}">
      <dgm:prSet/>
      <dgm:spPr/>
      <dgm:t>
        <a:bodyPr/>
        <a:lstStyle/>
        <a:p>
          <a:endParaRPr lang="tr-TR"/>
        </a:p>
      </dgm:t>
    </dgm:pt>
    <dgm:pt modelId="{41337202-0229-431F-9E1A-FDABAEDD3C94}" type="sibTrans" cxnId="{0BA9F853-048C-4347-B997-7548147D69AB}">
      <dgm:prSet/>
      <dgm:spPr/>
      <dgm:t>
        <a:bodyPr/>
        <a:lstStyle/>
        <a:p>
          <a:endParaRPr lang="tr-TR"/>
        </a:p>
      </dgm:t>
    </dgm:pt>
    <dgm:pt modelId="{56373B45-35FA-4358-9CE5-F1EBAAE47C11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SEPTEMBER</a:t>
          </a:r>
          <a:endParaRPr lang="tr-TR" sz="1400" dirty="0"/>
        </a:p>
      </dgm:t>
    </dgm:pt>
    <dgm:pt modelId="{468A5EBF-CE87-49A6-B751-7372E35F2315}" type="parTrans" cxnId="{D1B40309-B6B8-4930-AF6F-0F7DACDF6421}">
      <dgm:prSet/>
      <dgm:spPr/>
      <dgm:t>
        <a:bodyPr/>
        <a:lstStyle/>
        <a:p>
          <a:endParaRPr lang="tr-TR"/>
        </a:p>
      </dgm:t>
    </dgm:pt>
    <dgm:pt modelId="{6EEBBE6F-B74C-4D8C-9D3A-72C0918426D4}" type="sibTrans" cxnId="{D1B40309-B6B8-4930-AF6F-0F7DACDF6421}">
      <dgm:prSet/>
      <dgm:spPr/>
      <dgm:t>
        <a:bodyPr/>
        <a:lstStyle/>
        <a:p>
          <a:endParaRPr lang="tr-TR"/>
        </a:p>
      </dgm:t>
    </dgm:pt>
    <dgm:pt modelId="{A7DD3AE5-36A0-4BD8-B4DB-7D5F557CE80A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Draft</a:t>
          </a:r>
          <a:r>
            <a:rPr lang="tr-TR" sz="1400" dirty="0" smtClean="0"/>
            <a:t> Report </a:t>
          </a:r>
          <a:r>
            <a:rPr lang="tr-TR" sz="1400" dirty="0" err="1" smtClean="0"/>
            <a:t>Submission</a:t>
          </a:r>
          <a:endParaRPr lang="tr-TR" sz="1400" dirty="0"/>
        </a:p>
      </dgm:t>
    </dgm:pt>
    <dgm:pt modelId="{4ABE862E-6882-4F45-8FD1-6DC89F9E159E}" type="parTrans" cxnId="{7F3C6F16-DA6F-4457-B92D-B6F371A9190E}">
      <dgm:prSet/>
      <dgm:spPr/>
      <dgm:t>
        <a:bodyPr/>
        <a:lstStyle/>
        <a:p>
          <a:endParaRPr lang="tr-TR"/>
        </a:p>
      </dgm:t>
    </dgm:pt>
    <dgm:pt modelId="{C34454DD-3E54-4632-BFFB-AFEC29DDC813}" type="sibTrans" cxnId="{7F3C6F16-DA6F-4457-B92D-B6F371A9190E}">
      <dgm:prSet/>
      <dgm:spPr/>
      <dgm:t>
        <a:bodyPr/>
        <a:lstStyle/>
        <a:p>
          <a:endParaRPr lang="tr-TR"/>
        </a:p>
      </dgm:t>
    </dgm:pt>
    <dgm:pt modelId="{B4547D93-4087-4604-B625-9DF599F6BCF4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Stakeholder</a:t>
          </a:r>
          <a:r>
            <a:rPr lang="tr-TR" sz="1400" dirty="0" smtClean="0"/>
            <a:t> Presentation Meeting</a:t>
          </a:r>
          <a:endParaRPr lang="tr-TR" sz="1400" dirty="0"/>
        </a:p>
      </dgm:t>
    </dgm:pt>
    <dgm:pt modelId="{DEB9E7AE-CBC5-4A98-9624-3B09B54EB88B}" type="parTrans" cxnId="{023B6614-DF37-4635-95D8-935680E57F0C}">
      <dgm:prSet/>
      <dgm:spPr/>
      <dgm:t>
        <a:bodyPr/>
        <a:lstStyle/>
        <a:p>
          <a:endParaRPr lang="tr-TR"/>
        </a:p>
      </dgm:t>
    </dgm:pt>
    <dgm:pt modelId="{F4176C49-4C14-4B9F-AC49-42BC3F74B035}" type="sibTrans" cxnId="{023B6614-DF37-4635-95D8-935680E57F0C}">
      <dgm:prSet/>
      <dgm:spPr/>
      <dgm:t>
        <a:bodyPr/>
        <a:lstStyle/>
        <a:p>
          <a:endParaRPr lang="tr-TR"/>
        </a:p>
      </dgm:t>
    </dgm:pt>
    <dgm:pt modelId="{2D90FE9A-4F44-4782-BCE0-86088C055B9A}">
      <dgm:prSet phldrT="[Metin]"/>
      <dgm:spPr>
        <a:solidFill>
          <a:schemeClr val="bg2">
            <a:lumMod val="50000"/>
          </a:schemeClr>
        </a:solidFill>
      </dgm:spPr>
      <dgm:t>
        <a:bodyPr/>
        <a:lstStyle/>
        <a:p>
          <a:endParaRPr lang="tr-TR" sz="800" dirty="0"/>
        </a:p>
      </dgm:t>
    </dgm:pt>
    <dgm:pt modelId="{691877A2-D340-4BCF-B0A8-7AD97ACD2CF0}" type="parTrans" cxnId="{460EBD6A-F69B-4873-8CDF-8FB0D9850BFB}">
      <dgm:prSet/>
      <dgm:spPr/>
      <dgm:t>
        <a:bodyPr/>
        <a:lstStyle/>
        <a:p>
          <a:endParaRPr lang="tr-TR"/>
        </a:p>
      </dgm:t>
    </dgm:pt>
    <dgm:pt modelId="{804771A1-25B6-466B-858A-338E8FDD7562}" type="sibTrans" cxnId="{460EBD6A-F69B-4873-8CDF-8FB0D9850BFB}">
      <dgm:prSet/>
      <dgm:spPr/>
      <dgm:t>
        <a:bodyPr/>
        <a:lstStyle/>
        <a:p>
          <a:endParaRPr lang="tr-TR"/>
        </a:p>
      </dgm:t>
    </dgm:pt>
    <dgm:pt modelId="{3653E60E-C366-4A1B-A4CE-54D2F2EFCC00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Data </a:t>
          </a:r>
          <a:r>
            <a:rPr lang="tr-TR" sz="1400" dirty="0" err="1" smtClean="0"/>
            <a:t>collection</a:t>
          </a:r>
          <a:r>
            <a:rPr lang="tr-TR" sz="1400" dirty="0" smtClean="0"/>
            <a:t> </a:t>
          </a:r>
          <a:endParaRPr lang="tr-TR" sz="1400" dirty="0"/>
        </a:p>
      </dgm:t>
    </dgm:pt>
    <dgm:pt modelId="{8FC981D7-075A-4FE0-B63B-057534A1D48B}" type="parTrans" cxnId="{08449417-7C47-4314-B389-9CD1A2EAF2AF}">
      <dgm:prSet/>
      <dgm:spPr/>
      <dgm:t>
        <a:bodyPr/>
        <a:lstStyle/>
        <a:p>
          <a:endParaRPr lang="tr-TR"/>
        </a:p>
      </dgm:t>
    </dgm:pt>
    <dgm:pt modelId="{2DC6073A-D295-4259-A13E-77BE232776F8}" type="sibTrans" cxnId="{08449417-7C47-4314-B389-9CD1A2EAF2AF}">
      <dgm:prSet/>
      <dgm:spPr/>
      <dgm:t>
        <a:bodyPr/>
        <a:lstStyle/>
        <a:p>
          <a:endParaRPr lang="tr-TR"/>
        </a:p>
      </dgm:t>
    </dgm:pt>
    <dgm:pt modelId="{2685AE35-F515-45B6-AA13-B291EE00857A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Background </a:t>
          </a:r>
          <a:r>
            <a:rPr lang="tr-TR" sz="1400" dirty="0" err="1" smtClean="0"/>
            <a:t>analysis</a:t>
          </a:r>
          <a:endParaRPr lang="tr-TR" sz="1400" dirty="0"/>
        </a:p>
      </dgm:t>
    </dgm:pt>
    <dgm:pt modelId="{455A5234-B41E-4CD3-8DA0-D7009E8D0CC1}" type="parTrans" cxnId="{7F91C461-A80F-4776-918C-E17582684D65}">
      <dgm:prSet/>
      <dgm:spPr/>
      <dgm:t>
        <a:bodyPr/>
        <a:lstStyle/>
        <a:p>
          <a:endParaRPr lang="tr-TR"/>
        </a:p>
      </dgm:t>
    </dgm:pt>
    <dgm:pt modelId="{04615C70-0DFE-4E1D-BB50-3653F60687D3}" type="sibTrans" cxnId="{7F91C461-A80F-4776-918C-E17582684D65}">
      <dgm:prSet/>
      <dgm:spPr/>
      <dgm:t>
        <a:bodyPr/>
        <a:lstStyle/>
        <a:p>
          <a:endParaRPr lang="tr-TR"/>
        </a:p>
      </dgm:t>
    </dgm:pt>
    <dgm:pt modelId="{AAFCE866-E966-4732-BFF6-712908C7A368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Stakeholder</a:t>
          </a:r>
          <a:r>
            <a:rPr lang="tr-TR" sz="1400" dirty="0" smtClean="0"/>
            <a:t> </a:t>
          </a:r>
          <a:r>
            <a:rPr lang="tr-TR" sz="1400" dirty="0" err="1" smtClean="0"/>
            <a:t>introduction</a:t>
          </a:r>
          <a:r>
            <a:rPr lang="tr-TR" sz="1400" dirty="0" smtClean="0"/>
            <a:t> </a:t>
          </a:r>
          <a:r>
            <a:rPr lang="tr-TR" sz="1400" dirty="0" err="1" smtClean="0"/>
            <a:t>meeting</a:t>
          </a:r>
          <a:endParaRPr lang="tr-TR" sz="1400" dirty="0"/>
        </a:p>
      </dgm:t>
    </dgm:pt>
    <dgm:pt modelId="{0E3AA138-E6E8-4769-864A-A62AE1B13EA4}" type="parTrans" cxnId="{62ECA8DD-9997-4BF8-8434-3FA21AEA6580}">
      <dgm:prSet/>
      <dgm:spPr/>
      <dgm:t>
        <a:bodyPr/>
        <a:lstStyle/>
        <a:p>
          <a:endParaRPr lang="tr-TR"/>
        </a:p>
      </dgm:t>
    </dgm:pt>
    <dgm:pt modelId="{116A8A53-EE82-4379-8710-45086CD1AA19}" type="sibTrans" cxnId="{62ECA8DD-9997-4BF8-8434-3FA21AEA6580}">
      <dgm:prSet/>
      <dgm:spPr/>
      <dgm:t>
        <a:bodyPr/>
        <a:lstStyle/>
        <a:p>
          <a:endParaRPr lang="tr-TR"/>
        </a:p>
      </dgm:t>
    </dgm:pt>
    <dgm:pt modelId="{0C2723BE-DA51-4F13-8B3F-3945E5F77FCD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Interview</a:t>
          </a:r>
          <a:r>
            <a:rPr lang="tr-TR" sz="1400" dirty="0" smtClean="0"/>
            <a:t> </a:t>
          </a:r>
          <a:r>
            <a:rPr lang="tr-TR" sz="1400" dirty="0" err="1" smtClean="0"/>
            <a:t>with</a:t>
          </a:r>
          <a:r>
            <a:rPr lang="tr-TR" sz="1400" dirty="0" smtClean="0"/>
            <a:t> </a:t>
          </a:r>
          <a:r>
            <a:rPr lang="tr-TR" sz="1400" dirty="0" err="1" smtClean="0"/>
            <a:t>OB’s</a:t>
          </a:r>
          <a:endParaRPr lang="tr-TR" sz="1400" dirty="0"/>
        </a:p>
      </dgm:t>
    </dgm:pt>
    <dgm:pt modelId="{BA543F6C-55C9-4664-9B39-D532BB3CCBA5}" type="parTrans" cxnId="{2674E4A7-6E23-4EE7-B126-0AB195B7A7D0}">
      <dgm:prSet/>
      <dgm:spPr/>
      <dgm:t>
        <a:bodyPr/>
        <a:lstStyle/>
        <a:p>
          <a:endParaRPr lang="tr-TR"/>
        </a:p>
      </dgm:t>
    </dgm:pt>
    <dgm:pt modelId="{0C2635C0-14BA-4383-8208-305438C685C1}" type="sibTrans" cxnId="{2674E4A7-6E23-4EE7-B126-0AB195B7A7D0}">
      <dgm:prSet/>
      <dgm:spPr/>
      <dgm:t>
        <a:bodyPr/>
        <a:lstStyle/>
        <a:p>
          <a:endParaRPr lang="tr-TR"/>
        </a:p>
      </dgm:t>
    </dgm:pt>
    <dgm:pt modelId="{CFEE7650-8590-4553-B8DF-C42DB9C53377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Focus groups in Ankara</a:t>
          </a:r>
          <a:endParaRPr lang="tr-TR" sz="1400" dirty="0"/>
        </a:p>
      </dgm:t>
    </dgm:pt>
    <dgm:pt modelId="{C146A3CF-468C-42FB-9151-B2F67D212E6E}" type="parTrans" cxnId="{787647A4-C218-4CA1-B65B-E269E91A3741}">
      <dgm:prSet/>
      <dgm:spPr/>
      <dgm:t>
        <a:bodyPr/>
        <a:lstStyle/>
        <a:p>
          <a:endParaRPr lang="tr-TR"/>
        </a:p>
      </dgm:t>
    </dgm:pt>
    <dgm:pt modelId="{4A795626-75C0-4ADD-A7E7-13CF6F5EDD88}" type="sibTrans" cxnId="{787647A4-C218-4CA1-B65B-E269E91A3741}">
      <dgm:prSet/>
      <dgm:spPr/>
      <dgm:t>
        <a:bodyPr/>
        <a:lstStyle/>
        <a:p>
          <a:endParaRPr lang="tr-TR"/>
        </a:p>
      </dgm:t>
    </dgm:pt>
    <dgm:pt modelId="{6B59449E-B983-475B-A727-1D07B529956F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Focus</a:t>
          </a:r>
          <a:r>
            <a:rPr lang="tr-TR" sz="1400" dirty="0" smtClean="0"/>
            <a:t> </a:t>
          </a:r>
          <a:r>
            <a:rPr lang="tr-TR" sz="1400" dirty="0" err="1" smtClean="0"/>
            <a:t>groups</a:t>
          </a:r>
          <a:endParaRPr lang="tr-TR" sz="1400" dirty="0"/>
        </a:p>
      </dgm:t>
    </dgm:pt>
    <dgm:pt modelId="{E1CEBED4-503D-4A72-81B9-1E7A10695AA9}" type="parTrans" cxnId="{C331E6FD-4CA8-4915-90A1-E8643469A817}">
      <dgm:prSet/>
      <dgm:spPr/>
      <dgm:t>
        <a:bodyPr/>
        <a:lstStyle/>
        <a:p>
          <a:endParaRPr lang="tr-TR"/>
        </a:p>
      </dgm:t>
    </dgm:pt>
    <dgm:pt modelId="{92ECAACB-DF4C-4B82-BD7B-597BD270316E}" type="sibTrans" cxnId="{C331E6FD-4CA8-4915-90A1-E8643469A817}">
      <dgm:prSet/>
      <dgm:spPr/>
      <dgm:t>
        <a:bodyPr/>
        <a:lstStyle/>
        <a:p>
          <a:endParaRPr lang="tr-TR"/>
        </a:p>
      </dgm:t>
    </dgm:pt>
    <dgm:pt modelId="{0D8914A3-3EF9-4FE1-A7CD-F0E47A051260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Review</a:t>
          </a:r>
          <a:r>
            <a:rPr lang="tr-TR" sz="1400" dirty="0" smtClean="0"/>
            <a:t>, </a:t>
          </a:r>
          <a:r>
            <a:rPr lang="tr-TR" sz="1400" dirty="0" err="1" smtClean="0"/>
            <a:t>analysis</a:t>
          </a:r>
          <a:r>
            <a:rPr lang="tr-TR" sz="1400" dirty="0" smtClean="0"/>
            <a:t> </a:t>
          </a:r>
          <a:r>
            <a:rPr lang="tr-TR" sz="1400" dirty="0" err="1" smtClean="0"/>
            <a:t>and</a:t>
          </a:r>
          <a:r>
            <a:rPr lang="tr-TR" sz="1400" dirty="0" smtClean="0"/>
            <a:t> </a:t>
          </a:r>
          <a:r>
            <a:rPr lang="tr-TR" sz="1400" dirty="0" err="1" smtClean="0"/>
            <a:t>formulation</a:t>
          </a:r>
          <a:r>
            <a:rPr lang="tr-TR" sz="1400" dirty="0" smtClean="0"/>
            <a:t> of data</a:t>
          </a:r>
          <a:endParaRPr lang="tr-TR" sz="1400" dirty="0"/>
        </a:p>
      </dgm:t>
    </dgm:pt>
    <dgm:pt modelId="{2B4220F9-1001-4057-A176-602A0990C2AB}" type="parTrans" cxnId="{8D925065-BAB2-40BC-AD46-8B4B5127A64E}">
      <dgm:prSet/>
      <dgm:spPr/>
      <dgm:t>
        <a:bodyPr/>
        <a:lstStyle/>
        <a:p>
          <a:endParaRPr lang="tr-TR"/>
        </a:p>
      </dgm:t>
    </dgm:pt>
    <dgm:pt modelId="{419DC729-45E0-4747-90A4-48186FD179F4}" type="sibTrans" cxnId="{8D925065-BAB2-40BC-AD46-8B4B5127A64E}">
      <dgm:prSet/>
      <dgm:spPr/>
      <dgm:t>
        <a:bodyPr/>
        <a:lstStyle/>
        <a:p>
          <a:endParaRPr lang="tr-TR"/>
        </a:p>
      </dgm:t>
    </dgm:pt>
    <dgm:pt modelId="{A5B6A155-2586-4CC4-90C3-EB09230F9BAB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err="1" smtClean="0"/>
            <a:t>Beneficiary</a:t>
          </a:r>
          <a:r>
            <a:rPr lang="tr-TR" sz="1400" dirty="0" smtClean="0"/>
            <a:t> </a:t>
          </a:r>
          <a:r>
            <a:rPr lang="tr-TR" sz="1400" dirty="0" err="1" smtClean="0"/>
            <a:t>feedback</a:t>
          </a:r>
          <a:endParaRPr lang="tr-TR" sz="1400" dirty="0"/>
        </a:p>
      </dgm:t>
    </dgm:pt>
    <dgm:pt modelId="{AAE911E1-689B-4A00-A1A0-8E22C7AA00D0}" type="parTrans" cxnId="{B5E662FC-51F1-4295-BE7F-5D3011508EB5}">
      <dgm:prSet/>
      <dgm:spPr/>
      <dgm:t>
        <a:bodyPr/>
        <a:lstStyle/>
        <a:p>
          <a:endParaRPr lang="tr-TR"/>
        </a:p>
      </dgm:t>
    </dgm:pt>
    <dgm:pt modelId="{3426654B-B366-405D-96DF-27DBB45E30DA}" type="sibTrans" cxnId="{B5E662FC-51F1-4295-BE7F-5D3011508EB5}">
      <dgm:prSet/>
      <dgm:spPr/>
      <dgm:t>
        <a:bodyPr/>
        <a:lstStyle/>
        <a:p>
          <a:endParaRPr lang="tr-TR"/>
        </a:p>
      </dgm:t>
    </dgm:pt>
    <dgm:pt modelId="{8EE83BD0-B0F1-4D11-9986-CD5B25B560B1}">
      <dgm:prSet phldrT="[Metin]"/>
      <dgm:spPr>
        <a:solidFill>
          <a:schemeClr val="bg2">
            <a:lumMod val="50000"/>
          </a:schemeClr>
        </a:solidFill>
      </dgm:spPr>
      <dgm:t>
        <a:bodyPr/>
        <a:lstStyle/>
        <a:p>
          <a:endParaRPr lang="tr-TR" sz="1000" dirty="0"/>
        </a:p>
      </dgm:t>
    </dgm:pt>
    <dgm:pt modelId="{94C20884-A6BC-4F31-A447-17F76547FBAD}" type="parTrans" cxnId="{99B7A5DB-86AE-43CC-9B36-B1CC4CDFB4B5}">
      <dgm:prSet/>
      <dgm:spPr/>
      <dgm:t>
        <a:bodyPr/>
        <a:lstStyle/>
        <a:p>
          <a:endParaRPr lang="tr-TR"/>
        </a:p>
      </dgm:t>
    </dgm:pt>
    <dgm:pt modelId="{BEC464FD-8BE7-4BEA-A131-CA22EF9A5B2B}" type="sibTrans" cxnId="{99B7A5DB-86AE-43CC-9B36-B1CC4CDFB4B5}">
      <dgm:prSet/>
      <dgm:spPr/>
      <dgm:t>
        <a:bodyPr/>
        <a:lstStyle/>
        <a:p>
          <a:endParaRPr lang="tr-TR"/>
        </a:p>
      </dgm:t>
    </dgm:pt>
    <dgm:pt modelId="{5C638EB0-819D-4433-B7EC-4ADB5CAD82CA}">
      <dgm:prSet phldrT="[Metin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r-TR" sz="1400" dirty="0" smtClean="0"/>
            <a:t>Report </a:t>
          </a:r>
          <a:r>
            <a:rPr lang="tr-TR" sz="1400" dirty="0" err="1" smtClean="0"/>
            <a:t>Revision&amp;Submission</a:t>
          </a:r>
          <a:endParaRPr lang="tr-TR" sz="1400" dirty="0"/>
        </a:p>
      </dgm:t>
    </dgm:pt>
    <dgm:pt modelId="{097649FE-DA2A-458D-9C09-841F06E38BD0}" type="parTrans" cxnId="{005D4EAA-7C3E-489E-9996-8F2D27491AEE}">
      <dgm:prSet/>
      <dgm:spPr/>
      <dgm:t>
        <a:bodyPr/>
        <a:lstStyle/>
        <a:p>
          <a:endParaRPr lang="tr-TR"/>
        </a:p>
      </dgm:t>
    </dgm:pt>
    <dgm:pt modelId="{8DAFF3F9-295D-449C-9446-64B4B1FF84C1}" type="sibTrans" cxnId="{005D4EAA-7C3E-489E-9996-8F2D27491AEE}">
      <dgm:prSet/>
      <dgm:spPr/>
      <dgm:t>
        <a:bodyPr/>
        <a:lstStyle/>
        <a:p>
          <a:endParaRPr lang="tr-TR"/>
        </a:p>
      </dgm:t>
    </dgm:pt>
    <dgm:pt modelId="{A5C854F7-8EE1-434F-A09A-76CEED16A40D}" type="pres">
      <dgm:prSet presAssocID="{E5367848-733C-4CE0-8EDC-90C31414FAA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3327F8E-E0DA-4791-9682-02528D8370D7}" type="pres">
      <dgm:prSet presAssocID="{D5F2BA43-FB8F-432F-A660-436F1DD60EA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E3648D3-EA98-4361-AF5F-B17A9991DE50}" type="pres">
      <dgm:prSet presAssocID="{20B17313-1378-4230-AA5D-2F07328A6AFA}" presName="sibTrans" presStyleCnt="0"/>
      <dgm:spPr/>
    </dgm:pt>
    <dgm:pt modelId="{5EC35913-DD58-4E44-BE90-FD942A29DF58}" type="pres">
      <dgm:prSet presAssocID="{36DA4AA5-6D33-4114-9287-7C6212B1EED2}" presName="node" presStyleLbl="node1" presStyleIdx="1" presStyleCnt="5" custLinFactX="188069" custLinFactNeighborX="200000" custLinFactNeighborY="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AD9B06A-A12E-467B-A973-A5669E31AECC}" type="pres">
      <dgm:prSet presAssocID="{5E1EA61A-782C-46D4-B6C4-DE35E3EC888F}" presName="sibTrans" presStyleCnt="0"/>
      <dgm:spPr/>
    </dgm:pt>
    <dgm:pt modelId="{4B2200F6-07AA-487B-B3A3-24B2C127A4FD}" type="pres">
      <dgm:prSet presAssocID="{D0C455F3-F21E-4F3D-8F1D-C97B8FB2C89F}" presName="node" presStyleLbl="node1" presStyleIdx="2" presStyleCnt="5" custLinFactX="-100088" custLinFactNeighborX="-200000" custLinFactNeighborY="-277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F99C847-4D29-40D2-A58C-D92F38440118}" type="pres">
      <dgm:prSet presAssocID="{6DA13A04-78E5-4F6D-8805-BB2D7C6EFD86}" presName="sibTrans" presStyleCnt="0"/>
      <dgm:spPr/>
    </dgm:pt>
    <dgm:pt modelId="{64E7503A-D006-4A4F-AC39-62BFCFCE71B3}" type="pres">
      <dgm:prSet presAssocID="{93D94838-1F1A-4675-AB76-66C9870478F0}" presName="node" presStyleLbl="node1" presStyleIdx="3" presStyleCnt="5" custScaleX="97464" custLinFactX="-100000" custLinFactNeighborX="-197746" custLinFactNeighborY="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22455C9-FB32-4BB1-9331-0135A62CCBDE}" type="pres">
      <dgm:prSet presAssocID="{2BFF1C84-720C-47D1-AA37-098AD829C2B1}" presName="sibTrans" presStyleCnt="0"/>
      <dgm:spPr/>
    </dgm:pt>
    <dgm:pt modelId="{A004A841-8B06-439E-886E-E6AD04ADAC28}" type="pres">
      <dgm:prSet presAssocID="{56373B45-35FA-4358-9CE5-F1EBAAE47C11}" presName="node" presStyleLbl="node1" presStyleIdx="4" presStyleCnt="5" custLinFactX="-3958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E9501BB-7D7C-47A1-98EB-30FAFA81D8F4}" type="presOf" srcId="{2D90FE9A-4F44-4782-BCE0-86088C055B9A}" destId="{63327F8E-E0DA-4791-9682-02528D8370D7}" srcOrd="0" destOrd="6" presId="urn:microsoft.com/office/officeart/2005/8/layout/hList6"/>
    <dgm:cxn modelId="{539EEE75-E7B2-4F05-96FA-C2A7F9CEF348}" type="presOf" srcId="{36DA4AA5-6D33-4114-9287-7C6212B1EED2}" destId="{5EC35913-DD58-4E44-BE90-FD942A29DF58}" srcOrd="0" destOrd="0" presId="urn:microsoft.com/office/officeart/2005/8/layout/hList6"/>
    <dgm:cxn modelId="{0BA9F853-048C-4347-B997-7548147D69AB}" srcId="{93D94838-1F1A-4675-AB76-66C9870478F0}" destId="{8763D284-56CD-4B61-8807-958BE0CD0170}" srcOrd="3" destOrd="0" parTransId="{095DA94F-95D4-463A-9243-7D8044A8A750}" sibTransId="{41337202-0229-431F-9E1A-FDABAEDD3C94}"/>
    <dgm:cxn modelId="{D9B5D2E2-EB02-466F-948A-200627A58B27}" type="presOf" srcId="{E5367848-733C-4CE0-8EDC-90C31414FAA5}" destId="{A5C854F7-8EE1-434F-A09A-76CEED16A40D}" srcOrd="0" destOrd="0" presId="urn:microsoft.com/office/officeart/2005/8/layout/hList6"/>
    <dgm:cxn modelId="{023B6614-DF37-4635-95D8-935680E57F0C}" srcId="{56373B45-35FA-4358-9CE5-F1EBAAE47C11}" destId="{B4547D93-4087-4604-B625-9DF599F6BCF4}" srcOrd="1" destOrd="0" parTransId="{DEB9E7AE-CBC5-4A98-9624-3B09B54EB88B}" sibTransId="{F4176C49-4C14-4B9F-AC49-42BC3F74B035}"/>
    <dgm:cxn modelId="{DD516CF5-BA45-4757-86F1-ED3BC1DF9289}" srcId="{36DA4AA5-6D33-4114-9287-7C6212B1EED2}" destId="{83A83DA9-5B7C-4EAC-8328-DDD8BB8F5B6D}" srcOrd="0" destOrd="0" parTransId="{4891563B-4724-4F37-97E0-E7B65D922138}" sibTransId="{FEFEF2E9-C353-48AA-84AD-1ED6F0D8E7E8}"/>
    <dgm:cxn modelId="{7751C1CC-31CA-4C24-9AE1-4935C6FED93B}" type="presOf" srcId="{2685AE35-F515-45B6-AA13-B291EE00857A}" destId="{63327F8E-E0DA-4791-9682-02528D8370D7}" srcOrd="0" destOrd="4" presId="urn:microsoft.com/office/officeart/2005/8/layout/hList6"/>
    <dgm:cxn modelId="{050A251E-D0FF-440F-8FBB-C5217B470321}" type="presOf" srcId="{B4547D93-4087-4604-B625-9DF599F6BCF4}" destId="{A004A841-8B06-439E-886E-E6AD04ADAC28}" srcOrd="0" destOrd="2" presId="urn:microsoft.com/office/officeart/2005/8/layout/hList6"/>
    <dgm:cxn modelId="{787647A4-C218-4CA1-B65B-E269E91A3741}" srcId="{D0C455F3-F21E-4F3D-8F1D-C97B8FB2C89F}" destId="{CFEE7650-8590-4553-B8DF-C42DB9C53377}" srcOrd="3" destOrd="0" parTransId="{C146A3CF-468C-42FB-9151-B2F67D212E6E}" sibTransId="{4A795626-75C0-4ADD-A7E7-13CF6F5EDD88}"/>
    <dgm:cxn modelId="{98BF69ED-6ECD-4B26-B35A-4CF9C820439D}" srcId="{E5367848-733C-4CE0-8EDC-90C31414FAA5}" destId="{93D94838-1F1A-4675-AB76-66C9870478F0}" srcOrd="3" destOrd="0" parTransId="{445BA7FD-A257-4690-A882-5CE1C7B75ED9}" sibTransId="{2BFF1C84-720C-47D1-AA37-098AD829C2B1}"/>
    <dgm:cxn modelId="{73AF061D-06D6-419F-B397-0B061AAD7D42}" type="presOf" srcId="{EE811D83-A139-4CDC-9CCC-9CBA0D0F82F6}" destId="{4B2200F6-07AA-487B-B3A3-24B2C127A4FD}" srcOrd="0" destOrd="1" presId="urn:microsoft.com/office/officeart/2005/8/layout/hList6"/>
    <dgm:cxn modelId="{15B2DDB8-725E-4860-8DB2-E0631F56FB33}" srcId="{E5367848-733C-4CE0-8EDC-90C31414FAA5}" destId="{36DA4AA5-6D33-4114-9287-7C6212B1EED2}" srcOrd="1" destOrd="0" parTransId="{CBE9F513-7FAB-45F6-BD50-66731AA309BE}" sibTransId="{5E1EA61A-782C-46D4-B6C4-DE35E3EC888F}"/>
    <dgm:cxn modelId="{2635A101-0B05-4631-A2AC-C16D32CBDD04}" type="presOf" srcId="{CFEE7650-8590-4553-B8DF-C42DB9C53377}" destId="{4B2200F6-07AA-487B-B3A3-24B2C127A4FD}" srcOrd="0" destOrd="4" presId="urn:microsoft.com/office/officeart/2005/8/layout/hList6"/>
    <dgm:cxn modelId="{08449417-7C47-4314-B389-9CD1A2EAF2AF}" srcId="{D5F2BA43-FB8F-432F-A660-436F1DD60EAF}" destId="{3653E60E-C366-4A1B-A4CE-54D2F2EFCC00}" srcOrd="2" destOrd="0" parTransId="{8FC981D7-075A-4FE0-B63B-057534A1D48B}" sibTransId="{2DC6073A-D295-4259-A13E-77BE232776F8}"/>
    <dgm:cxn modelId="{34FCF2D3-D5FF-4D0E-A19F-5009B0423C8F}" srcId="{D5F2BA43-FB8F-432F-A660-436F1DD60EAF}" destId="{2CF9FA42-8DAA-408E-8C49-C43E032C4C08}" srcOrd="1" destOrd="0" parTransId="{BC457875-77D6-4044-8B18-81700E353C64}" sibTransId="{A3304C43-4660-4E15-BE9A-41E4146761C5}"/>
    <dgm:cxn modelId="{9F8E8706-4BE8-4B80-8BD4-A52174E3936F}" type="presOf" srcId="{0C2723BE-DA51-4F13-8B3F-3945E5F77FCD}" destId="{4B2200F6-07AA-487B-B3A3-24B2C127A4FD}" srcOrd="0" destOrd="2" presId="urn:microsoft.com/office/officeart/2005/8/layout/hList6"/>
    <dgm:cxn modelId="{282C1600-1FEE-4451-9BC5-159540FB27B1}" type="presOf" srcId="{AAFCE866-E966-4732-BFF6-712908C7A368}" destId="{63327F8E-E0DA-4791-9682-02528D8370D7}" srcOrd="0" destOrd="5" presId="urn:microsoft.com/office/officeart/2005/8/layout/hList6"/>
    <dgm:cxn modelId="{62ECA8DD-9997-4BF8-8434-3FA21AEA6580}" srcId="{D5F2BA43-FB8F-432F-A660-436F1DD60EAF}" destId="{AAFCE866-E966-4732-BFF6-712908C7A368}" srcOrd="4" destOrd="0" parTransId="{0E3AA138-E6E8-4769-864A-A62AE1B13EA4}" sibTransId="{116A8A53-EE82-4379-8710-45086CD1AA19}"/>
    <dgm:cxn modelId="{AFF8C9D4-5050-42E3-A896-0DE3E56C514C}" type="presOf" srcId="{B7D0018F-CEC5-4570-848C-3C326D436E61}" destId="{64E7503A-D006-4A4F-AC39-62BFCFCE71B3}" srcOrd="0" destOrd="1" presId="urn:microsoft.com/office/officeart/2005/8/layout/hList6"/>
    <dgm:cxn modelId="{2674E4A7-6E23-4EE7-B126-0AB195B7A7D0}" srcId="{D0C455F3-F21E-4F3D-8F1D-C97B8FB2C89F}" destId="{0C2723BE-DA51-4F13-8B3F-3945E5F77FCD}" srcOrd="1" destOrd="0" parTransId="{BA543F6C-55C9-4664-9B39-D532BB3CCBA5}" sibTransId="{0C2635C0-14BA-4383-8208-305438C685C1}"/>
    <dgm:cxn modelId="{D1B40309-B6B8-4930-AF6F-0F7DACDF6421}" srcId="{E5367848-733C-4CE0-8EDC-90C31414FAA5}" destId="{56373B45-35FA-4358-9CE5-F1EBAAE47C11}" srcOrd="4" destOrd="0" parTransId="{468A5EBF-CE87-49A6-B751-7372E35F2315}" sibTransId="{6EEBBE6F-B74C-4D8C-9D3A-72C0918426D4}"/>
    <dgm:cxn modelId="{7C32F40C-A119-48FE-A9D6-807B7D8E9B1F}" type="presOf" srcId="{8763D284-56CD-4B61-8807-958BE0CD0170}" destId="{64E7503A-D006-4A4F-AC39-62BFCFCE71B3}" srcOrd="0" destOrd="4" presId="urn:microsoft.com/office/officeart/2005/8/layout/hList6"/>
    <dgm:cxn modelId="{460EBD6A-F69B-4873-8CDF-8FB0D9850BFB}" srcId="{D5F2BA43-FB8F-432F-A660-436F1DD60EAF}" destId="{2D90FE9A-4F44-4782-BCE0-86088C055B9A}" srcOrd="5" destOrd="0" parTransId="{691877A2-D340-4BCF-B0A8-7AD97ACD2CF0}" sibTransId="{804771A1-25B6-466B-858A-338E8FDD7562}"/>
    <dgm:cxn modelId="{7B30C437-E496-4FE2-AB6D-F6E315D8DE6C}" type="presOf" srcId="{BC5321B8-EE77-46EB-9DFA-9CCD69BA5DFC}" destId="{63327F8E-E0DA-4791-9682-02528D8370D7}" srcOrd="0" destOrd="1" presId="urn:microsoft.com/office/officeart/2005/8/layout/hList6"/>
    <dgm:cxn modelId="{14ACC17B-1EEF-4E41-B536-DEBD53E78682}" srcId="{D0C455F3-F21E-4F3D-8F1D-C97B8FB2C89F}" destId="{40397421-7832-4DB2-AF48-7D079DAAEF20}" srcOrd="2" destOrd="0" parTransId="{CBBBBF79-53DA-47FA-85B0-BAFD345D4E4B}" sibTransId="{B9DBDAA4-713C-4529-801E-11F5581C52D9}"/>
    <dgm:cxn modelId="{5A5ABCE4-AA97-447D-BC6C-867230CA74A0}" type="presOf" srcId="{2CF9FA42-8DAA-408E-8C49-C43E032C4C08}" destId="{63327F8E-E0DA-4791-9682-02528D8370D7}" srcOrd="0" destOrd="2" presId="urn:microsoft.com/office/officeart/2005/8/layout/hList6"/>
    <dgm:cxn modelId="{7F91C461-A80F-4776-918C-E17582684D65}" srcId="{D5F2BA43-FB8F-432F-A660-436F1DD60EAF}" destId="{2685AE35-F515-45B6-AA13-B291EE00857A}" srcOrd="3" destOrd="0" parTransId="{455A5234-B41E-4CD3-8DA0-D7009E8D0CC1}" sibTransId="{04615C70-0DFE-4E1D-BB50-3653F60687D3}"/>
    <dgm:cxn modelId="{64F65D38-508C-4471-B086-8B8B297A97A5}" type="presOf" srcId="{A7DD3AE5-36A0-4BD8-B4DB-7D5F557CE80A}" destId="{A004A841-8B06-439E-886E-E6AD04ADAC28}" srcOrd="0" destOrd="1" presId="urn:microsoft.com/office/officeart/2005/8/layout/hList6"/>
    <dgm:cxn modelId="{C401D610-978B-4CF8-A8DD-8A3E9D0E9010}" srcId="{D0C455F3-F21E-4F3D-8F1D-C97B8FB2C89F}" destId="{EE811D83-A139-4CDC-9CCC-9CBA0D0F82F6}" srcOrd="0" destOrd="0" parTransId="{9E426534-E74F-4343-90C0-124A01452B7E}" sibTransId="{5BAE333D-E65C-4A16-870D-F34BF4735CA5}"/>
    <dgm:cxn modelId="{2416D294-8CFD-40D6-A61C-BDB944E574CA}" type="presOf" srcId="{A5B6A155-2586-4CC4-90C3-EB09230F9BAB}" destId="{A004A841-8B06-439E-886E-E6AD04ADAC28}" srcOrd="0" destOrd="3" presId="urn:microsoft.com/office/officeart/2005/8/layout/hList6"/>
    <dgm:cxn modelId="{986D37AA-37C8-40B9-A7E4-1B62D11478C3}" srcId="{93D94838-1F1A-4675-AB76-66C9870478F0}" destId="{B7D0018F-CEC5-4570-848C-3C326D436E61}" srcOrd="0" destOrd="0" parTransId="{4C11071A-6A48-43D7-A43D-5D807C2D9448}" sibTransId="{1DE0E62A-441B-4D9B-9A86-C8C503A68A82}"/>
    <dgm:cxn modelId="{69BD54B6-E8EB-4E38-B7B2-ED8224E6C1E9}" type="presOf" srcId="{8EE83BD0-B0F1-4D11-9986-CD5B25B560B1}" destId="{A004A841-8B06-439E-886E-E6AD04ADAC28}" srcOrd="0" destOrd="5" presId="urn:microsoft.com/office/officeart/2005/8/layout/hList6"/>
    <dgm:cxn modelId="{99B7A5DB-86AE-43CC-9B36-B1CC4CDFB4B5}" srcId="{56373B45-35FA-4358-9CE5-F1EBAAE47C11}" destId="{8EE83BD0-B0F1-4D11-9986-CD5B25B560B1}" srcOrd="4" destOrd="0" parTransId="{94C20884-A6BC-4F31-A447-17F76547FBAD}" sibTransId="{BEC464FD-8BE7-4BEA-A131-CA22EF9A5B2B}"/>
    <dgm:cxn modelId="{5BA63D27-DEE1-4C40-BA3B-DCE136DDC8E9}" type="presOf" srcId="{5C638EB0-819D-4433-B7EC-4ADB5CAD82CA}" destId="{A004A841-8B06-439E-886E-E6AD04ADAC28}" srcOrd="0" destOrd="4" presId="urn:microsoft.com/office/officeart/2005/8/layout/hList6"/>
    <dgm:cxn modelId="{35F1450C-D58C-42DB-B5C9-62225F67CA1B}" srcId="{E5367848-733C-4CE0-8EDC-90C31414FAA5}" destId="{D0C455F3-F21E-4F3D-8F1D-C97B8FB2C89F}" srcOrd="2" destOrd="0" parTransId="{826E6880-861E-4E33-88BB-7935161CE8C5}" sibTransId="{6DA13A04-78E5-4F6D-8805-BB2D7C6EFD86}"/>
    <dgm:cxn modelId="{7F3C6F16-DA6F-4457-B92D-B6F371A9190E}" srcId="{56373B45-35FA-4358-9CE5-F1EBAAE47C11}" destId="{A7DD3AE5-36A0-4BD8-B4DB-7D5F557CE80A}" srcOrd="0" destOrd="0" parTransId="{4ABE862E-6882-4F45-8FD1-6DC89F9E159E}" sibTransId="{C34454DD-3E54-4632-BFFB-AFEC29DDC813}"/>
    <dgm:cxn modelId="{B5E662FC-51F1-4295-BE7F-5D3011508EB5}" srcId="{56373B45-35FA-4358-9CE5-F1EBAAE47C11}" destId="{A5B6A155-2586-4CC4-90C3-EB09230F9BAB}" srcOrd="2" destOrd="0" parTransId="{AAE911E1-689B-4A00-A1A0-8E22C7AA00D0}" sibTransId="{3426654B-B366-405D-96DF-27DBB45E30DA}"/>
    <dgm:cxn modelId="{8D925065-BAB2-40BC-AD46-8B4B5127A64E}" srcId="{93D94838-1F1A-4675-AB76-66C9870478F0}" destId="{0D8914A3-3EF9-4FE1-A7CD-F0E47A051260}" srcOrd="2" destOrd="0" parTransId="{2B4220F9-1001-4057-A176-602A0990C2AB}" sibTransId="{419DC729-45E0-4747-90A4-48186FD179F4}"/>
    <dgm:cxn modelId="{0798EF95-2131-488C-B756-07A1749D29A9}" type="presOf" srcId="{D5F2BA43-FB8F-432F-A660-436F1DD60EAF}" destId="{63327F8E-E0DA-4791-9682-02528D8370D7}" srcOrd="0" destOrd="0" presId="urn:microsoft.com/office/officeart/2005/8/layout/hList6"/>
    <dgm:cxn modelId="{5CCED7EB-37CD-46E6-8507-BC637E3120CA}" type="presOf" srcId="{0D8914A3-3EF9-4FE1-A7CD-F0E47A051260}" destId="{64E7503A-D006-4A4F-AC39-62BFCFCE71B3}" srcOrd="0" destOrd="3" presId="urn:microsoft.com/office/officeart/2005/8/layout/hList6"/>
    <dgm:cxn modelId="{D3F083ED-D42D-45F6-911E-19246569D712}" type="presOf" srcId="{83A83DA9-5B7C-4EAC-8328-DDD8BB8F5B6D}" destId="{5EC35913-DD58-4E44-BE90-FD942A29DF58}" srcOrd="0" destOrd="1" presId="urn:microsoft.com/office/officeart/2005/8/layout/hList6"/>
    <dgm:cxn modelId="{3FE3130B-68F7-4192-859B-E49977FD57DB}" type="presOf" srcId="{93D94838-1F1A-4675-AB76-66C9870478F0}" destId="{64E7503A-D006-4A4F-AC39-62BFCFCE71B3}" srcOrd="0" destOrd="0" presId="urn:microsoft.com/office/officeart/2005/8/layout/hList6"/>
    <dgm:cxn modelId="{C331E6FD-4CA8-4915-90A1-E8643469A817}" srcId="{93D94838-1F1A-4675-AB76-66C9870478F0}" destId="{6B59449E-B983-475B-A727-1D07B529956F}" srcOrd="1" destOrd="0" parTransId="{E1CEBED4-503D-4A72-81B9-1E7A10695AA9}" sibTransId="{92ECAACB-DF4C-4B82-BD7B-597BD270316E}"/>
    <dgm:cxn modelId="{005D4EAA-7C3E-489E-9996-8F2D27491AEE}" srcId="{56373B45-35FA-4358-9CE5-F1EBAAE47C11}" destId="{5C638EB0-819D-4433-B7EC-4ADB5CAD82CA}" srcOrd="3" destOrd="0" parTransId="{097649FE-DA2A-458D-9C09-841F06E38BD0}" sibTransId="{8DAFF3F9-295D-449C-9446-64B4B1FF84C1}"/>
    <dgm:cxn modelId="{40F3198E-EB16-4EB6-9866-1B3973B35217}" type="presOf" srcId="{6B59449E-B983-475B-A727-1D07B529956F}" destId="{64E7503A-D006-4A4F-AC39-62BFCFCE71B3}" srcOrd="0" destOrd="2" presId="urn:microsoft.com/office/officeart/2005/8/layout/hList6"/>
    <dgm:cxn modelId="{D596B7FB-3045-4B5D-8FB9-7F6C94595FB0}" srcId="{E5367848-733C-4CE0-8EDC-90C31414FAA5}" destId="{D5F2BA43-FB8F-432F-A660-436F1DD60EAF}" srcOrd="0" destOrd="0" parTransId="{34AF11EC-A938-4D0A-9859-DBA3518EE7A4}" sibTransId="{20B17313-1378-4230-AA5D-2F07328A6AFA}"/>
    <dgm:cxn modelId="{2651D1FF-5DD0-49D4-AF0D-CEB4EF5B8B46}" type="presOf" srcId="{D0C455F3-F21E-4F3D-8F1D-C97B8FB2C89F}" destId="{4B2200F6-07AA-487B-B3A3-24B2C127A4FD}" srcOrd="0" destOrd="0" presId="urn:microsoft.com/office/officeart/2005/8/layout/hList6"/>
    <dgm:cxn modelId="{FAF21165-CF11-4CE7-95B8-2D4044DA82BC}" type="presOf" srcId="{56373B45-35FA-4358-9CE5-F1EBAAE47C11}" destId="{A004A841-8B06-439E-886E-E6AD04ADAC28}" srcOrd="0" destOrd="0" presId="urn:microsoft.com/office/officeart/2005/8/layout/hList6"/>
    <dgm:cxn modelId="{00CBB4ED-6E52-4F56-A3EF-7EAD515B1ECB}" type="presOf" srcId="{40397421-7832-4DB2-AF48-7D079DAAEF20}" destId="{4B2200F6-07AA-487B-B3A3-24B2C127A4FD}" srcOrd="0" destOrd="3" presId="urn:microsoft.com/office/officeart/2005/8/layout/hList6"/>
    <dgm:cxn modelId="{50A8CF83-CFEA-43D7-A398-B8CBFCF05957}" type="presOf" srcId="{3653E60E-C366-4A1B-A4CE-54D2F2EFCC00}" destId="{63327F8E-E0DA-4791-9682-02528D8370D7}" srcOrd="0" destOrd="3" presId="urn:microsoft.com/office/officeart/2005/8/layout/hList6"/>
    <dgm:cxn modelId="{F1B202DE-407C-49EC-B993-127C83FDC9F2}" srcId="{D5F2BA43-FB8F-432F-A660-436F1DD60EAF}" destId="{BC5321B8-EE77-46EB-9DFA-9CCD69BA5DFC}" srcOrd="0" destOrd="0" parTransId="{D10F1611-A8FD-4CA6-90D1-6E8CE0979A23}" sibTransId="{02A7A539-8720-454A-B497-00343E8D3692}"/>
    <dgm:cxn modelId="{80C2C68D-5058-4613-9607-D046BB212193}" type="presParOf" srcId="{A5C854F7-8EE1-434F-A09A-76CEED16A40D}" destId="{63327F8E-E0DA-4791-9682-02528D8370D7}" srcOrd="0" destOrd="0" presId="urn:microsoft.com/office/officeart/2005/8/layout/hList6"/>
    <dgm:cxn modelId="{D26C9A15-1F22-45E0-A4EE-8178486FAEC5}" type="presParOf" srcId="{A5C854F7-8EE1-434F-A09A-76CEED16A40D}" destId="{6E3648D3-EA98-4361-AF5F-B17A9991DE50}" srcOrd="1" destOrd="0" presId="urn:microsoft.com/office/officeart/2005/8/layout/hList6"/>
    <dgm:cxn modelId="{4D573A1A-5529-4DDD-9E31-1CAA0892DB23}" type="presParOf" srcId="{A5C854F7-8EE1-434F-A09A-76CEED16A40D}" destId="{5EC35913-DD58-4E44-BE90-FD942A29DF58}" srcOrd="2" destOrd="0" presId="urn:microsoft.com/office/officeart/2005/8/layout/hList6"/>
    <dgm:cxn modelId="{239B3F31-EB47-4352-BE5D-A6D8986015C4}" type="presParOf" srcId="{A5C854F7-8EE1-434F-A09A-76CEED16A40D}" destId="{0AD9B06A-A12E-467B-A973-A5669E31AECC}" srcOrd="3" destOrd="0" presId="urn:microsoft.com/office/officeart/2005/8/layout/hList6"/>
    <dgm:cxn modelId="{273483ED-21CE-49B0-B542-AC28B3AEDAD4}" type="presParOf" srcId="{A5C854F7-8EE1-434F-A09A-76CEED16A40D}" destId="{4B2200F6-07AA-487B-B3A3-24B2C127A4FD}" srcOrd="4" destOrd="0" presId="urn:microsoft.com/office/officeart/2005/8/layout/hList6"/>
    <dgm:cxn modelId="{B258FA8B-BF83-45D6-8EBC-6B79AE9ED57B}" type="presParOf" srcId="{A5C854F7-8EE1-434F-A09A-76CEED16A40D}" destId="{AF99C847-4D29-40D2-A58C-D92F38440118}" srcOrd="5" destOrd="0" presId="urn:microsoft.com/office/officeart/2005/8/layout/hList6"/>
    <dgm:cxn modelId="{D5B9AA61-1C06-44D1-BED4-CD501DB932AF}" type="presParOf" srcId="{A5C854F7-8EE1-434F-A09A-76CEED16A40D}" destId="{64E7503A-D006-4A4F-AC39-62BFCFCE71B3}" srcOrd="6" destOrd="0" presId="urn:microsoft.com/office/officeart/2005/8/layout/hList6"/>
    <dgm:cxn modelId="{8351C2C6-4553-4EF9-8E43-4283253B5C87}" type="presParOf" srcId="{A5C854F7-8EE1-434F-A09A-76CEED16A40D}" destId="{422455C9-FB32-4BB1-9331-0135A62CCBDE}" srcOrd="7" destOrd="0" presId="urn:microsoft.com/office/officeart/2005/8/layout/hList6"/>
    <dgm:cxn modelId="{4843B00E-3550-4D8D-8D98-0E3CA02FA23C}" type="presParOf" srcId="{A5C854F7-8EE1-434F-A09A-76CEED16A40D}" destId="{A004A841-8B06-439E-886E-E6AD04ADAC28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327F8E-E0DA-4791-9682-02528D8370D7}">
      <dsp:nvSpPr>
        <dsp:cNvPr id="0" name=""/>
        <dsp:cNvSpPr/>
      </dsp:nvSpPr>
      <dsp:spPr>
        <a:xfrm rot="16200000">
          <a:off x="-975515" y="978247"/>
          <a:ext cx="3429000" cy="1472505"/>
        </a:xfrm>
        <a:prstGeom prst="flowChartManualOperation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MAY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Kick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off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meeting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Roadmap</a:t>
          </a:r>
          <a:r>
            <a:rPr lang="tr-TR" sz="1400" kern="1200" dirty="0" smtClean="0"/>
            <a:t> of </a:t>
          </a:r>
          <a:r>
            <a:rPr lang="tr-TR" sz="1400" kern="1200" dirty="0" err="1" smtClean="0"/>
            <a:t>evaluation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smtClean="0"/>
            <a:t>Data </a:t>
          </a:r>
          <a:r>
            <a:rPr lang="tr-TR" sz="1400" kern="1200" dirty="0" err="1" smtClean="0"/>
            <a:t>collection</a:t>
          </a:r>
          <a:r>
            <a:rPr lang="tr-TR" sz="1400" kern="1200" dirty="0" smtClean="0"/>
            <a:t> 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smtClean="0"/>
            <a:t>Background </a:t>
          </a:r>
          <a:r>
            <a:rPr lang="tr-TR" sz="1400" kern="1200" dirty="0" err="1" smtClean="0"/>
            <a:t>analysis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Stakeholder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introduction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meeting</a:t>
          </a:r>
          <a:endParaRPr lang="tr-TR" sz="14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800" kern="1200" dirty="0"/>
        </a:p>
      </dsp:txBody>
      <dsp:txXfrm rot="5400000">
        <a:off x="2732" y="685800"/>
        <a:ext cx="1472505" cy="2057400"/>
      </dsp:txXfrm>
    </dsp:sp>
    <dsp:sp modelId="{5EC35913-DD58-4E44-BE90-FD942A29DF58}">
      <dsp:nvSpPr>
        <dsp:cNvPr id="0" name=""/>
        <dsp:cNvSpPr/>
      </dsp:nvSpPr>
      <dsp:spPr>
        <a:xfrm rot="16200000">
          <a:off x="3597630" y="978247"/>
          <a:ext cx="3429000" cy="1472505"/>
        </a:xfrm>
        <a:prstGeom prst="flowChartManualOperation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AUGUST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smtClean="0"/>
            <a:t>Report </a:t>
          </a:r>
          <a:r>
            <a:rPr lang="tr-TR" sz="1400" kern="1200" dirty="0" err="1" smtClean="0"/>
            <a:t>preparation</a:t>
          </a:r>
          <a:endParaRPr lang="tr-TR" sz="1400" kern="1200" dirty="0"/>
        </a:p>
      </dsp:txBody>
      <dsp:txXfrm rot="5400000">
        <a:off x="4575877" y="685800"/>
        <a:ext cx="1472505" cy="2057400"/>
      </dsp:txXfrm>
    </dsp:sp>
    <dsp:sp modelId="{4B2200F6-07AA-487B-B3A3-24B2C127A4FD}">
      <dsp:nvSpPr>
        <dsp:cNvPr id="0" name=""/>
        <dsp:cNvSpPr/>
      </dsp:nvSpPr>
      <dsp:spPr>
        <a:xfrm rot="16200000">
          <a:off x="495694" y="978247"/>
          <a:ext cx="3429000" cy="1472505"/>
        </a:xfrm>
        <a:prstGeom prst="flowChartManualOperation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JUNE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Interview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within</a:t>
          </a:r>
          <a:r>
            <a:rPr lang="tr-TR" sz="1400" kern="1200" dirty="0" smtClean="0"/>
            <a:t> OS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Interview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with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OB’s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Interview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with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contractors</a:t>
          </a:r>
          <a:r>
            <a:rPr lang="tr-TR" sz="1400" kern="1200" dirty="0" smtClean="0"/>
            <a:t> 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smtClean="0"/>
            <a:t>Focus groups in Ankara</a:t>
          </a:r>
          <a:endParaRPr lang="tr-TR" sz="1400" kern="1200" dirty="0"/>
        </a:p>
      </dsp:txBody>
      <dsp:txXfrm rot="5400000">
        <a:off x="1473941" y="685800"/>
        <a:ext cx="1472505" cy="2057400"/>
      </dsp:txXfrm>
    </dsp:sp>
    <dsp:sp modelId="{64E7503A-D006-4A4F-AC39-62BFCFCE71B3}">
      <dsp:nvSpPr>
        <dsp:cNvPr id="0" name=""/>
        <dsp:cNvSpPr/>
      </dsp:nvSpPr>
      <dsp:spPr>
        <a:xfrm rot="16200000">
          <a:off x="2063751" y="996918"/>
          <a:ext cx="3429000" cy="1435162"/>
        </a:xfrm>
        <a:prstGeom prst="flowChartManualOperation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JULY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Field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trips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to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provinces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Focus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groups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Review</a:t>
          </a:r>
          <a:r>
            <a:rPr lang="tr-TR" sz="1400" kern="1200" dirty="0" smtClean="0"/>
            <a:t>, </a:t>
          </a:r>
          <a:r>
            <a:rPr lang="tr-TR" sz="1400" kern="1200" dirty="0" err="1" smtClean="0"/>
            <a:t>analysis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and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formulation</a:t>
          </a:r>
          <a:r>
            <a:rPr lang="tr-TR" sz="1400" kern="1200" dirty="0" smtClean="0"/>
            <a:t> of data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Beneficiary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feedback</a:t>
          </a:r>
          <a:endParaRPr lang="tr-TR" sz="1400" kern="1200" dirty="0"/>
        </a:p>
      </dsp:txBody>
      <dsp:txXfrm rot="5400000">
        <a:off x="3060670" y="685799"/>
        <a:ext cx="1435162" cy="2057400"/>
      </dsp:txXfrm>
    </dsp:sp>
    <dsp:sp modelId="{A004A841-8B06-439E-886E-E6AD04ADAC28}">
      <dsp:nvSpPr>
        <dsp:cNvPr id="0" name=""/>
        <dsp:cNvSpPr/>
      </dsp:nvSpPr>
      <dsp:spPr>
        <a:xfrm rot="16200000">
          <a:off x="5150195" y="978247"/>
          <a:ext cx="3429000" cy="1472505"/>
        </a:xfrm>
        <a:prstGeom prst="flowChartManualOperation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smtClean="0"/>
            <a:t>SEPTEMBER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Draft</a:t>
          </a:r>
          <a:r>
            <a:rPr lang="tr-TR" sz="1400" kern="1200" dirty="0" smtClean="0"/>
            <a:t> Report </a:t>
          </a:r>
          <a:r>
            <a:rPr lang="tr-TR" sz="1400" kern="1200" dirty="0" err="1" smtClean="0"/>
            <a:t>Submission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Stakeholder</a:t>
          </a:r>
          <a:r>
            <a:rPr lang="tr-TR" sz="1400" kern="1200" dirty="0" smtClean="0"/>
            <a:t> Presentation Meeting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err="1" smtClean="0"/>
            <a:t>Beneficiary</a:t>
          </a:r>
          <a:r>
            <a:rPr lang="tr-TR" sz="1400" kern="1200" dirty="0" smtClean="0"/>
            <a:t> </a:t>
          </a:r>
          <a:r>
            <a:rPr lang="tr-TR" sz="1400" kern="1200" dirty="0" err="1" smtClean="0"/>
            <a:t>feedback</a:t>
          </a:r>
          <a:endParaRPr lang="tr-T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400" kern="1200" dirty="0" smtClean="0"/>
            <a:t>Report </a:t>
          </a:r>
          <a:r>
            <a:rPr lang="tr-TR" sz="1400" kern="1200" dirty="0" err="1" smtClean="0"/>
            <a:t>Revision&amp;Submission</a:t>
          </a:r>
          <a:endParaRPr lang="tr-TR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1000" kern="1200" dirty="0"/>
        </a:p>
      </dsp:txBody>
      <dsp:txXfrm rot="5400000">
        <a:off x="6128442" y="685800"/>
        <a:ext cx="1472505" cy="2057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225917F-C195-4099-A2DE-F55ADEA7F609}" type="datetime1">
              <a:rPr lang="en-US"/>
              <a:pPr>
                <a:defRPr/>
              </a:pPr>
              <a:t>6/25/2013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F342599-F09A-4925-A187-914C506B6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344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A4601EB-1074-4127-8EFC-E8F5C7873877}" type="datetime1">
              <a:rPr lang="en-US"/>
              <a:pPr>
                <a:defRPr/>
              </a:pPr>
              <a:t>6/25/2013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Click to edit Master text styles</a:t>
            </a:r>
          </a:p>
          <a:p>
            <a:pPr lvl="1"/>
            <a:r>
              <a:rPr lang="tr-TR" noProof="0" smtClean="0"/>
              <a:t>Second level</a:t>
            </a:r>
          </a:p>
          <a:p>
            <a:pPr lvl="2"/>
            <a:r>
              <a:rPr lang="tr-TR" noProof="0" smtClean="0"/>
              <a:t>Third level</a:t>
            </a:r>
          </a:p>
          <a:p>
            <a:pPr lvl="3"/>
            <a:r>
              <a:rPr lang="tr-TR" noProof="0" smtClean="0"/>
              <a:t>Fourth level</a:t>
            </a:r>
          </a:p>
          <a:p>
            <a:pPr lvl="4"/>
            <a:r>
              <a:rPr lang="tr-TR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B607E2E-8C13-4F3D-A970-0B9FD7BF3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126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607E2E-8C13-4F3D-A970-0B9FD7BF3CB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19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2267744" y="3212976"/>
            <a:ext cx="6692280" cy="1656184"/>
          </a:xfrm>
        </p:spPr>
        <p:txBody>
          <a:bodyPr anchor="t"/>
          <a:lstStyle>
            <a:lvl1pPr algn="r">
              <a:defRPr sz="3200" b="1" u="none" cap="none" spc="0" baseline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dirty="0" err="1" smtClean="0"/>
              <a:t>Click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edit</a:t>
            </a:r>
            <a:r>
              <a:rPr lang="tr-TR" dirty="0" smtClean="0"/>
              <a:t> Master </a:t>
            </a:r>
            <a:r>
              <a:rPr lang="tr-TR" dirty="0" err="1" smtClean="0"/>
              <a:t>title</a:t>
            </a:r>
            <a:r>
              <a:rPr lang="tr-TR" dirty="0" smtClean="0"/>
              <a:t> </a:t>
            </a:r>
            <a:r>
              <a:rPr lang="tr-TR" dirty="0" err="1" smtClean="0"/>
              <a:t>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99732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167844" y="440668"/>
            <a:ext cx="2520280" cy="6912768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835A4-2334-496F-B1AF-D44EB6EA10E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1101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455875" y="1088738"/>
            <a:ext cx="2664297" cy="6048672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A5893-521E-4761-AA39-83645CFE693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1424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yagram veya Organi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533400" y="2438400"/>
            <a:ext cx="77724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SmartArt graphic</a:t>
            </a:r>
            <a:endParaRPr lang="es-ES" noProof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DAC77-F47D-4D7C-88BE-784194978C4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0362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Metin ve Küçü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clip art</a:t>
            </a:r>
            <a:endParaRPr lang="es-ES" noProof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0DDB9-334F-4708-BDF5-5A73974C124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0699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7F424-20F0-4218-8204-035A4E01680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198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1418853"/>
            <a:ext cx="7772400" cy="1362075"/>
          </a:xfrm>
        </p:spPr>
        <p:txBody>
          <a:bodyPr anchor="t"/>
          <a:lstStyle>
            <a:lvl1pPr algn="ctr">
              <a:defRPr sz="3200" b="1" u="none" cap="none" spc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3568" y="314096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4A917-3B91-4DCC-90C6-62D4E0B88AE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79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kili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 algn="ctr"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AFD41-DFF4-4227-B850-2CBE31AB312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8159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2276872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7544" y="2924944"/>
            <a:ext cx="4040188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4008" y="2276872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924943"/>
            <a:ext cx="4041775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10" name="1 Título"/>
          <p:cNvSpPr>
            <a:spLocks noGrp="1"/>
          </p:cNvSpPr>
          <p:nvPr>
            <p:ph type="title"/>
          </p:nvPr>
        </p:nvSpPr>
        <p:spPr>
          <a:xfrm>
            <a:off x="468312" y="129046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2A0B-A156-4449-BD5B-F7B9815B3CA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4271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dece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66845-300E-4FC1-AA50-3D56F0679FC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986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 Sla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74A67-163B-4255-9DC7-1494829552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91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316013"/>
            <a:ext cx="5111750" cy="3777283"/>
          </a:xfrm>
        </p:spPr>
        <p:txBody>
          <a:bodyPr/>
          <a:lstStyle>
            <a:lvl1pPr>
              <a:defRPr sz="3200">
                <a:solidFill>
                  <a:srgbClr val="3D4E84"/>
                </a:solidFill>
              </a:defRPr>
            </a:lvl1pPr>
            <a:lvl2pPr>
              <a:defRPr sz="2800">
                <a:solidFill>
                  <a:srgbClr val="3D4E84"/>
                </a:solidFill>
              </a:defRPr>
            </a:lvl2pPr>
            <a:lvl3pPr>
              <a:defRPr sz="2400">
                <a:solidFill>
                  <a:srgbClr val="3D4E84"/>
                </a:solidFill>
              </a:defRPr>
            </a:lvl3pPr>
            <a:lvl4pPr>
              <a:defRPr sz="2000">
                <a:solidFill>
                  <a:srgbClr val="3D4E84"/>
                </a:solidFill>
              </a:defRPr>
            </a:lvl4pPr>
            <a:lvl5pPr>
              <a:defRPr sz="2000">
                <a:solidFill>
                  <a:srgbClr val="3D4E84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316013"/>
            <a:ext cx="3008313" cy="3777283"/>
          </a:xfrm>
        </p:spPr>
        <p:txBody>
          <a:bodyPr/>
          <a:lstStyle>
            <a:lvl1pPr marL="0" indent="0">
              <a:buNone/>
              <a:defRPr sz="1400">
                <a:solidFill>
                  <a:srgbClr val="3D4E8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2" y="130812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F1565-EC27-4FED-B7F8-8AD674EB377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8022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63688" y="2338536"/>
            <a:ext cx="5486400" cy="28906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Drag picture to placeholder or click icon to add</a:t>
            </a:r>
            <a:endParaRPr lang="es-E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75C5A-9083-45A8-9911-77678CFBC5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4558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90638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 smtClean="0"/>
              <a:t>Contents</a:t>
            </a:r>
            <a:r>
              <a:rPr lang="es-ES_tradnl" dirty="0" smtClean="0"/>
              <a:t> of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document</a:t>
            </a:r>
            <a:endParaRPr lang="es-ES" dirty="0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11650" y="6324600"/>
            <a:ext cx="52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3D4E84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4DCDEDC-E803-48EF-A15C-FCD795D772C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4384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Click here to edit the text or change the model</a:t>
            </a:r>
          </a:p>
          <a:p>
            <a:pPr lvl="1"/>
            <a:r>
              <a:rPr lang="es-ES" smtClean="0"/>
              <a:t>Level 2</a:t>
            </a:r>
          </a:p>
          <a:p>
            <a:pPr lvl="2"/>
            <a:r>
              <a:rPr lang="es-ES" smtClean="0"/>
              <a:t>Level 3</a:t>
            </a:r>
          </a:p>
          <a:p>
            <a:pPr lvl="3"/>
            <a:r>
              <a:rPr lang="es-ES" smtClean="0"/>
              <a:t>Level 4</a:t>
            </a:r>
          </a:p>
          <a:p>
            <a:pPr lvl="4"/>
            <a:r>
              <a:rPr lang="es-ES" smtClean="0"/>
              <a:t>Level 5</a:t>
            </a:r>
          </a:p>
          <a:p>
            <a:pPr lvl="4"/>
            <a:endParaRPr lang="es-ES" smtClean="0"/>
          </a:p>
        </p:txBody>
      </p:sp>
      <p:cxnSp>
        <p:nvCxnSpPr>
          <p:cNvPr id="1029" name="AutoShape 12"/>
          <p:cNvCxnSpPr>
            <a:cxnSpLocks noChangeShapeType="1"/>
          </p:cNvCxnSpPr>
          <p:nvPr/>
        </p:nvCxnSpPr>
        <p:spPr bwMode="auto">
          <a:xfrm flipV="1">
            <a:off x="488950" y="914400"/>
            <a:ext cx="882650" cy="1524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533400" y="5867400"/>
            <a:ext cx="82296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 flipV="1">
            <a:off x="533400" y="2209800"/>
            <a:ext cx="7848600" cy="762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  <p:sldLayoutId id="214748391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ln w="19050">
            <a:noFill/>
            <a:prstDash val="solid"/>
          </a:ln>
          <a:solidFill>
            <a:srgbClr val="FA8716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2000">
          <a:solidFill>
            <a:srgbClr val="3D4E84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>
          <a:solidFill>
            <a:srgbClr val="3D4E84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1600">
          <a:solidFill>
            <a:srgbClr val="3D4E84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 sz="1400">
          <a:solidFill>
            <a:srgbClr val="3D4E84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3D4E84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8538" y="2860675"/>
            <a:ext cx="6691312" cy="1655763"/>
          </a:xfrm>
        </p:spPr>
        <p:txBody>
          <a:bodyPr/>
          <a:lstStyle/>
          <a:p>
            <a:pPr algn="ctr" eaLnBrk="1" hangingPunct="1">
              <a:defRPr/>
            </a:pP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EVALUATION OF HRD OP</a:t>
            </a:r>
            <a:r>
              <a:rPr lang="tr-TR" kern="1200" dirty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tr-TR" kern="1200" dirty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tr-TR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Short</a:t>
            </a: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tr-TR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Overview</a:t>
            </a: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 of </a:t>
            </a:r>
            <a:r>
              <a:rPr lang="tr-TR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the</a:t>
            </a: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tr-TR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Ongoing</a:t>
            </a: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 Evaluation </a:t>
            </a:r>
            <a:r>
              <a:rPr lang="tr-TR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Activities</a:t>
            </a:r>
            <a:endParaRPr lang="en-US" kern="1200" dirty="0">
              <a:solidFill>
                <a:srgbClr val="FF960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1 Título"/>
          <p:cNvSpPr txBox="1">
            <a:spLocks/>
          </p:cNvSpPr>
          <p:nvPr/>
        </p:nvSpPr>
        <p:spPr bwMode="auto">
          <a:xfrm>
            <a:off x="1704973" y="4875848"/>
            <a:ext cx="71786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tr-TR" sz="1600" dirty="0">
                <a:solidFill>
                  <a:schemeClr val="tx1"/>
                </a:solidFill>
                <a:latin typeface="Arial" pitchFamily="34" charset="0"/>
              </a:rPr>
              <a:t>Onur </a:t>
            </a:r>
            <a:r>
              <a:rPr lang="tr-TR" sz="1600" dirty="0" smtClean="0">
                <a:solidFill>
                  <a:schemeClr val="tx1"/>
                </a:solidFill>
                <a:latin typeface="Arial" pitchFamily="34" charset="0"/>
              </a:rPr>
              <a:t>AÇIKGÖZ</a:t>
            </a:r>
            <a:endParaRPr lang="tr-TR" sz="1600" dirty="0">
              <a:solidFill>
                <a:schemeClr val="tx1"/>
              </a:solidFill>
              <a:latin typeface="Arial" pitchFamily="34" charset="0"/>
            </a:endParaRPr>
          </a:p>
          <a:p>
            <a:pPr algn="r" eaLnBrk="1" hangingPunct="1">
              <a:defRPr/>
            </a:pP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</a:rPr>
              <a:t>Ass</a:t>
            </a:r>
            <a:r>
              <a:rPr lang="tr-TR" sz="1600" dirty="0" err="1" smtClean="0">
                <a:solidFill>
                  <a:schemeClr val="tx1"/>
                </a:solidFill>
                <a:latin typeface="Arial" pitchFamily="34" charset="0"/>
              </a:rPr>
              <a:t>istant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</a:rPr>
              <a:t>E</a:t>
            </a:r>
            <a:r>
              <a:rPr lang="tr-TR" sz="1600" dirty="0">
                <a:solidFill>
                  <a:schemeClr val="tx1"/>
                </a:solidFill>
                <a:latin typeface="Arial" pitchFamily="34" charset="0"/>
              </a:rPr>
              <a:t>U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</a:rPr>
              <a:t> Expert</a:t>
            </a:r>
            <a:endParaRPr lang="tr-TR" sz="1600" dirty="0">
              <a:solidFill>
                <a:schemeClr val="tx1"/>
              </a:solidFill>
              <a:latin typeface="Arial" pitchFamily="34" charset="0"/>
            </a:endParaRPr>
          </a:p>
          <a:p>
            <a:pPr algn="r" eaLnBrk="1" hangingPunct="1">
              <a:defRPr/>
            </a:pPr>
            <a:r>
              <a:rPr lang="en-US" sz="1600" dirty="0" err="1">
                <a:solidFill>
                  <a:schemeClr val="tx1"/>
                </a:solidFill>
                <a:latin typeface="Arial" pitchFamily="34" charset="0"/>
              </a:rPr>
              <a:t>Programme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</a:rPr>
              <a:t> Management , Monitoring and Evaluation 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</a:rPr>
              <a:t>Unit</a:t>
            </a:r>
            <a:endParaRPr lang="tr-TR" sz="1600" dirty="0" smtClean="0">
              <a:solidFill>
                <a:schemeClr val="tx1"/>
              </a:solidFill>
              <a:latin typeface="Arial" pitchFamily="34" charset="0"/>
            </a:endParaRPr>
          </a:p>
          <a:p>
            <a:pPr algn="r" eaLnBrk="1" hangingPunct="1">
              <a:defRPr/>
            </a:pPr>
            <a:r>
              <a:rPr lang="tr-TR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25.06.2013</a:t>
            </a:r>
            <a:endParaRPr lang="es-ES" sz="1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r" eaLnBrk="1" hangingPunct="1">
              <a:defRPr/>
            </a:pPr>
            <a:endParaRPr lang="en-US" sz="16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Timetable</a:t>
            </a:r>
            <a:r>
              <a:rPr lang="tr-TR" dirty="0" smtClean="0"/>
              <a:t> of </a:t>
            </a:r>
            <a:r>
              <a:rPr lang="tr-TR" dirty="0" err="1" smtClean="0"/>
              <a:t>activities</a:t>
            </a:r>
            <a:endParaRPr lang="tr-TR" dirty="0"/>
          </a:p>
        </p:txBody>
      </p:sp>
      <p:graphicFrame>
        <p:nvGraphicFramePr>
          <p:cNvPr id="7" name="İçerik Yer Tutucus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310454"/>
              </p:ext>
            </p:extLst>
          </p:nvPr>
        </p:nvGraphicFramePr>
        <p:xfrm>
          <a:off x="533400" y="2438400"/>
          <a:ext cx="77724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676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  <p:sp>
        <p:nvSpPr>
          <p:cNvPr id="6" name="Dikdörtgen 5"/>
          <p:cNvSpPr/>
          <p:nvPr/>
        </p:nvSpPr>
        <p:spPr>
          <a:xfrm>
            <a:off x="3204511" y="3136613"/>
            <a:ext cx="27349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FontTx/>
              <a:buNone/>
            </a:pPr>
            <a:r>
              <a:rPr lang="tr-TR" sz="4000" dirty="0">
                <a:solidFill>
                  <a:srgbClr val="FA8716"/>
                </a:solidFill>
                <a:latin typeface="Calibri" pitchFamily="32" charset="0"/>
                <a:cs typeface="Calibri" pitchFamily="32" charset="0"/>
              </a:rPr>
              <a:t>THANK YOU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6212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Legal Background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205039"/>
            <a:ext cx="7772400" cy="3957636"/>
          </a:xfrm>
        </p:spPr>
        <p:txBody>
          <a:bodyPr/>
          <a:lstStyle/>
          <a:p>
            <a:r>
              <a:rPr lang="tr-TR" dirty="0" smtClean="0"/>
              <a:t>The legal basis for IPA is the Council Regulation 1085/2006, adopted on 17 July 2006.</a:t>
            </a:r>
            <a:endParaRPr lang="tr-TR" dirty="0"/>
          </a:p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article</a:t>
            </a:r>
            <a:r>
              <a:rPr lang="tr-TR" dirty="0" smtClean="0"/>
              <a:t> 22, it is </a:t>
            </a:r>
            <a:r>
              <a:rPr lang="tr-TR" dirty="0" err="1" smtClean="0"/>
              <a:t>stated</a:t>
            </a:r>
            <a:r>
              <a:rPr lang="tr-TR" dirty="0" smtClean="0"/>
              <a:t> </a:t>
            </a:r>
            <a:r>
              <a:rPr lang="tr-TR" dirty="0" err="1" smtClean="0"/>
              <a:t>that</a:t>
            </a:r>
            <a:r>
              <a:rPr lang="tr-TR" dirty="0" smtClean="0"/>
              <a:t>: </a:t>
            </a:r>
            <a:r>
              <a:rPr lang="en-US" dirty="0"/>
              <a:t>The Commission shall regularly evaluate the results and efficiency of policies and </a:t>
            </a:r>
            <a:r>
              <a:rPr lang="en-US" dirty="0" err="1"/>
              <a:t>programmes</a:t>
            </a:r>
            <a:r>
              <a:rPr lang="en-US" dirty="0"/>
              <a:t> and the effectiveness </a:t>
            </a:r>
            <a:r>
              <a:rPr lang="en-US" dirty="0" smtClean="0"/>
              <a:t>of</a:t>
            </a:r>
            <a:r>
              <a:rPr lang="tr-TR" dirty="0" smtClean="0"/>
              <a:t> </a:t>
            </a:r>
            <a:r>
              <a:rPr lang="en-US" dirty="0" smtClean="0"/>
              <a:t>programming </a:t>
            </a:r>
            <a:r>
              <a:rPr lang="en-US" dirty="0"/>
              <a:t>in order to ascertain whether the objectives </a:t>
            </a:r>
            <a:r>
              <a:rPr lang="en-US" dirty="0" smtClean="0"/>
              <a:t>have</a:t>
            </a:r>
            <a:r>
              <a:rPr lang="tr-TR" dirty="0" smtClean="0"/>
              <a:t> </a:t>
            </a:r>
            <a:r>
              <a:rPr lang="en-US" dirty="0" smtClean="0"/>
              <a:t>been </a:t>
            </a:r>
            <a:r>
              <a:rPr lang="en-US" dirty="0"/>
              <a:t>met and enable it to formulate recommendations with </a:t>
            </a:r>
            <a:r>
              <a:rPr lang="en-US" dirty="0" smtClean="0"/>
              <a:t>a</a:t>
            </a:r>
            <a:r>
              <a:rPr lang="tr-TR" dirty="0" smtClean="0"/>
              <a:t> </a:t>
            </a:r>
            <a:r>
              <a:rPr lang="en-US" dirty="0" smtClean="0"/>
              <a:t>view </a:t>
            </a:r>
            <a:r>
              <a:rPr lang="en-US" dirty="0"/>
              <a:t>to improving future operations</a:t>
            </a:r>
            <a:r>
              <a:rPr lang="en-US" dirty="0" smtClean="0"/>
              <a:t>.</a:t>
            </a:r>
            <a:endParaRPr lang="tr-TR" dirty="0" smtClean="0"/>
          </a:p>
          <a:p>
            <a:r>
              <a:rPr lang="tr-TR" dirty="0"/>
              <a:t>Article 57 „Evaluation“ </a:t>
            </a:r>
            <a:br>
              <a:rPr lang="tr-TR" dirty="0"/>
            </a:br>
            <a:r>
              <a:rPr lang="tr-TR" dirty="0"/>
              <a:t>(COM REGULATION 718/2007 implementing 1085/2006</a:t>
            </a:r>
            <a:r>
              <a:rPr lang="tr-TR" dirty="0" smtClean="0"/>
              <a:t>)</a:t>
            </a:r>
          </a:p>
          <a:p>
            <a:r>
              <a:rPr lang="tr-TR" dirty="0" smtClean="0"/>
              <a:t>Article </a:t>
            </a:r>
            <a:r>
              <a:rPr lang="tr-TR" dirty="0"/>
              <a:t>166 (COM REGULATION 718/2007 implementing 1085/2006)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5556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Key Topics </a:t>
            </a:r>
            <a:r>
              <a:rPr lang="de-DE" b="1" dirty="0" err="1" smtClean="0"/>
              <a:t>of</a:t>
            </a:r>
            <a:r>
              <a:rPr lang="de-DE" b="1" dirty="0" smtClean="0"/>
              <a:t> Evaluation</a:t>
            </a:r>
            <a:endParaRPr lang="en-GB" b="1" dirty="0"/>
          </a:p>
        </p:txBody>
      </p:sp>
      <p:pic>
        <p:nvPicPr>
          <p:cNvPr id="1026" name="Picture 6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2066925"/>
            <a:ext cx="7392988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791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First </a:t>
            </a:r>
            <a:r>
              <a:rPr lang="tr-TR" dirty="0" err="1" smtClean="0"/>
              <a:t>Interim</a:t>
            </a:r>
            <a:r>
              <a:rPr lang="tr-TR" dirty="0" smtClean="0"/>
              <a:t> Evaluation of HRD OP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Final </a:t>
            </a:r>
            <a:r>
              <a:rPr lang="tr-TR" dirty="0" err="1" smtClean="0"/>
              <a:t>version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first</a:t>
            </a:r>
            <a:r>
              <a:rPr lang="tr-TR" dirty="0" smtClean="0"/>
              <a:t> </a:t>
            </a:r>
            <a:r>
              <a:rPr lang="tr-TR" dirty="0" err="1" smtClean="0"/>
              <a:t>Interim</a:t>
            </a:r>
            <a:r>
              <a:rPr lang="tr-TR" dirty="0" smtClean="0"/>
              <a:t> Evaluation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submitted</a:t>
            </a:r>
            <a:r>
              <a:rPr lang="tr-TR" dirty="0" smtClean="0"/>
              <a:t> on </a:t>
            </a:r>
            <a:r>
              <a:rPr lang="tr-TR" dirty="0" err="1" smtClean="0"/>
              <a:t>November</a:t>
            </a:r>
            <a:r>
              <a:rPr lang="tr-TR" dirty="0" smtClean="0"/>
              <a:t> 2011.</a:t>
            </a:r>
          </a:p>
          <a:p>
            <a:endParaRPr lang="tr-TR" dirty="0"/>
          </a:p>
          <a:p>
            <a:r>
              <a:rPr lang="tr-TR" u="sng" dirty="0" smtClean="0"/>
              <a:t>General </a:t>
            </a:r>
            <a:r>
              <a:rPr lang="tr-TR" u="sng" dirty="0" err="1" smtClean="0"/>
              <a:t>objective</a:t>
            </a:r>
            <a:r>
              <a:rPr lang="tr-TR" dirty="0" smtClean="0"/>
              <a:t>: </a:t>
            </a:r>
            <a:r>
              <a:rPr lang="en-US" dirty="0"/>
              <a:t>To make an independent evaluation of the overall relevance, effectiveness and efficiency of the implementation of the HRD OP with a view to provide all the stakeholders with reliable data, analysis and feedback that will help the upcoming OP revision exercise. 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9272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Main </a:t>
            </a:r>
            <a:r>
              <a:rPr lang="tr-TR" dirty="0" err="1" smtClean="0"/>
              <a:t>Findings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First </a:t>
            </a:r>
            <a:r>
              <a:rPr lang="tr-TR" dirty="0" err="1" smtClean="0"/>
              <a:t>Interim</a:t>
            </a:r>
            <a:r>
              <a:rPr lang="tr-TR" dirty="0" smtClean="0"/>
              <a:t> Evaluation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Some regions receive a lower amount of projects per population unit than others and success of applications </a:t>
            </a:r>
            <a:r>
              <a:rPr lang="tr-TR" dirty="0" err="1"/>
              <a:t>are</a:t>
            </a:r>
            <a:r>
              <a:rPr lang="en-GB" dirty="0"/>
              <a:t> lower in these regions. </a:t>
            </a:r>
            <a:endParaRPr lang="tr-TR" dirty="0"/>
          </a:p>
          <a:p>
            <a:r>
              <a:rPr lang="en-GB" dirty="0"/>
              <a:t>Local absorption capacity </a:t>
            </a:r>
            <a:r>
              <a:rPr lang="tr-TR" dirty="0"/>
              <a:t>is </a:t>
            </a:r>
            <a:r>
              <a:rPr lang="en-GB" dirty="0"/>
              <a:t>influenced by the possibilities of potential applicants at the time the calls for proposals are launched.</a:t>
            </a:r>
            <a:endParaRPr lang="tr-TR" dirty="0"/>
          </a:p>
          <a:p>
            <a:r>
              <a:rPr lang="en-GB" dirty="0"/>
              <a:t>Partnership Approach is weak on regional level</a:t>
            </a:r>
            <a:r>
              <a:rPr lang="tr-TR" dirty="0"/>
              <a:t>.</a:t>
            </a:r>
          </a:p>
          <a:p>
            <a:r>
              <a:rPr lang="tr-TR" dirty="0" err="1"/>
              <a:t>Indicators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OP </a:t>
            </a:r>
            <a:r>
              <a:rPr lang="tr-TR" dirty="0" err="1"/>
              <a:t>are</a:t>
            </a:r>
            <a:r>
              <a:rPr lang="tr-TR" dirty="0"/>
              <a:t> t</a:t>
            </a:r>
            <a:r>
              <a:rPr lang="en-GB" dirty="0" err="1"/>
              <a:t>oo</a:t>
            </a:r>
            <a:r>
              <a:rPr lang="en-GB" dirty="0"/>
              <a:t> </a:t>
            </a:r>
            <a:r>
              <a:rPr lang="tr-TR" dirty="0"/>
              <a:t>«</a:t>
            </a:r>
            <a:r>
              <a:rPr lang="en-GB" dirty="0"/>
              <a:t>ambitious</a:t>
            </a:r>
            <a:r>
              <a:rPr lang="tr-TR" dirty="0"/>
              <a:t>»</a:t>
            </a:r>
            <a:r>
              <a:rPr lang="en-GB" dirty="0"/>
              <a:t> due to the number of indicators</a:t>
            </a:r>
            <a:r>
              <a:rPr lang="tr-TR" dirty="0"/>
              <a:t>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2644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Evaluation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Employment</a:t>
            </a:r>
            <a:r>
              <a:rPr lang="tr-TR" dirty="0" smtClean="0"/>
              <a:t> </a:t>
            </a:r>
            <a:r>
              <a:rPr lang="tr-TR" dirty="0" err="1" smtClean="0"/>
              <a:t>Priority</a:t>
            </a:r>
            <a:r>
              <a:rPr lang="tr-TR" dirty="0" smtClean="0"/>
              <a:t> </a:t>
            </a:r>
            <a:r>
              <a:rPr lang="tr-TR" dirty="0" err="1" smtClean="0"/>
              <a:t>Axis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Preparations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evaluation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employment</a:t>
            </a:r>
            <a:r>
              <a:rPr lang="tr-TR" dirty="0" smtClean="0"/>
              <a:t> </a:t>
            </a:r>
            <a:r>
              <a:rPr lang="tr-TR" dirty="0" err="1" smtClean="0"/>
              <a:t>priority</a:t>
            </a:r>
            <a:r>
              <a:rPr lang="tr-TR" dirty="0" smtClean="0"/>
              <a:t> </a:t>
            </a:r>
            <a:r>
              <a:rPr lang="tr-TR" dirty="0" err="1" smtClean="0"/>
              <a:t>axis</a:t>
            </a:r>
            <a:r>
              <a:rPr lang="tr-TR" dirty="0" smtClean="0"/>
              <a:t> </a:t>
            </a:r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launched</a:t>
            </a:r>
            <a:r>
              <a:rPr lang="tr-TR" dirty="0" smtClean="0"/>
              <a:t> in May 2012.</a:t>
            </a:r>
          </a:p>
          <a:p>
            <a:endParaRPr lang="tr-TR" dirty="0"/>
          </a:p>
          <a:p>
            <a:r>
              <a:rPr lang="de-DE" dirty="0" smtClean="0"/>
              <a:t>The </a:t>
            </a:r>
            <a:r>
              <a:rPr lang="de-DE" dirty="0" err="1"/>
              <a:t>overarching</a:t>
            </a:r>
            <a:r>
              <a:rPr lang="de-DE" dirty="0"/>
              <a:t> </a:t>
            </a:r>
            <a:r>
              <a:rPr lang="de-DE" dirty="0" err="1"/>
              <a:t>objective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evaluation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improve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delivery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future</a:t>
            </a:r>
            <a:r>
              <a:rPr lang="de-DE" b="1" dirty="0"/>
              <a:t> HRD OP </a:t>
            </a:r>
            <a:r>
              <a:rPr lang="de-DE" b="1" dirty="0" err="1"/>
              <a:t>activities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basis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</a:t>
            </a:r>
            <a:r>
              <a:rPr lang="de-DE" dirty="0" err="1"/>
              <a:t>sound</a:t>
            </a:r>
            <a:r>
              <a:rPr lang="de-DE" dirty="0"/>
              <a:t> </a:t>
            </a:r>
            <a:r>
              <a:rPr lang="de-DE" dirty="0" err="1"/>
              <a:t>analysis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implementation</a:t>
            </a:r>
            <a:r>
              <a:rPr lang="de-DE" dirty="0"/>
              <a:t> so </a:t>
            </a:r>
            <a:r>
              <a:rPr lang="de-DE" dirty="0" err="1"/>
              <a:t>far</a:t>
            </a:r>
            <a:r>
              <a:rPr lang="de-DE" dirty="0"/>
              <a:t>.</a:t>
            </a:r>
            <a:endParaRPr lang="tr-TR" dirty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090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Scope</a:t>
            </a:r>
            <a:r>
              <a:rPr lang="tr-TR" b="1" dirty="0" smtClean="0"/>
              <a:t> of </a:t>
            </a:r>
            <a:r>
              <a:rPr lang="de-DE" b="1" dirty="0" smtClean="0"/>
              <a:t>t</a:t>
            </a:r>
            <a:r>
              <a:rPr lang="tr-TR" b="1" dirty="0" smtClean="0"/>
              <a:t>he Evaluation </a:t>
            </a:r>
            <a:endParaRPr lang="tr-T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438400"/>
            <a:ext cx="7772400" cy="34290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GB" dirty="0"/>
              <a:t>Three </a:t>
            </a:r>
            <a:r>
              <a:rPr lang="en-GB" b="1" dirty="0"/>
              <a:t>grant schemes </a:t>
            </a:r>
            <a:r>
              <a:rPr lang="en-GB" dirty="0"/>
              <a:t>(PWE - Measure 1.1, PYE - Measure 1.2, and PRE - Measure 1.3)</a:t>
            </a:r>
            <a:endParaRPr lang="tr-TR" dirty="0"/>
          </a:p>
          <a:p>
            <a:pPr lvl="0"/>
            <a:r>
              <a:rPr lang="en-GB" dirty="0"/>
              <a:t>Four </a:t>
            </a:r>
            <a:r>
              <a:rPr lang="en-GB" b="1" dirty="0"/>
              <a:t>Technical Assistance service contracts </a:t>
            </a:r>
            <a:r>
              <a:rPr lang="en-GB" dirty="0" smtClean="0"/>
              <a:t>(</a:t>
            </a:r>
            <a:r>
              <a:rPr lang="tr-TR" dirty="0" smtClean="0"/>
              <a:t>PES, PWE, PYE, PRE</a:t>
            </a:r>
            <a:r>
              <a:rPr lang="en-GB" dirty="0" smtClean="0"/>
              <a:t>)</a:t>
            </a:r>
            <a:endParaRPr lang="tr-TR" dirty="0"/>
          </a:p>
          <a:p>
            <a:pPr lvl="0"/>
            <a:r>
              <a:rPr lang="en-GB" dirty="0"/>
              <a:t>Two </a:t>
            </a:r>
            <a:r>
              <a:rPr lang="en-GB" b="1" dirty="0"/>
              <a:t>supply contracts </a:t>
            </a:r>
            <a:r>
              <a:rPr lang="en-GB" dirty="0"/>
              <a:t>under measures 1.3 and 1.4</a:t>
            </a:r>
            <a:r>
              <a:rPr lang="en-GB" dirty="0" smtClean="0"/>
              <a:t>.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/>
              <a:t>     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H</a:t>
            </a:r>
            <a:r>
              <a:rPr lang="en-GB" b="1" dirty="0" err="1" smtClean="0"/>
              <a:t>orizontal</a:t>
            </a:r>
            <a:r>
              <a:rPr lang="en-GB" b="1" dirty="0" smtClean="0"/>
              <a:t> </a:t>
            </a:r>
            <a:r>
              <a:rPr lang="en-GB" b="1" dirty="0"/>
              <a:t>issues</a:t>
            </a:r>
            <a:r>
              <a:rPr lang="en-GB" dirty="0"/>
              <a:t> </a:t>
            </a:r>
            <a:r>
              <a:rPr lang="en-GB" dirty="0" smtClean="0"/>
              <a:t>:</a:t>
            </a:r>
            <a:endParaRPr lang="tr-TR" dirty="0"/>
          </a:p>
          <a:p>
            <a:pPr lvl="0"/>
            <a:r>
              <a:rPr lang="en-GB" dirty="0"/>
              <a:t>Equal Opportunities for Men and Women – a mandatory integral part of all policies and practices financed under the structural support;</a:t>
            </a:r>
            <a:endParaRPr lang="tr-TR" dirty="0"/>
          </a:p>
          <a:p>
            <a:pPr lvl="0"/>
            <a:r>
              <a:rPr lang="en-GB" dirty="0"/>
              <a:t>Sustainable Development and Environmental Protection</a:t>
            </a:r>
            <a:endParaRPr lang="tr-TR" dirty="0"/>
          </a:p>
          <a:p>
            <a:pPr lvl="0"/>
            <a:r>
              <a:rPr lang="en-GB" dirty="0"/>
              <a:t>Participation of Civil Society </a:t>
            </a:r>
            <a:endParaRPr lang="tr-TR" dirty="0"/>
          </a:p>
          <a:p>
            <a:pPr lvl="0"/>
            <a:r>
              <a:rPr lang="en-GB" dirty="0"/>
              <a:t>Geographic, </a:t>
            </a:r>
            <a:r>
              <a:rPr lang="en-GB" dirty="0" err="1"/>
              <a:t>Sectoral</a:t>
            </a:r>
            <a:r>
              <a:rPr lang="en-GB" dirty="0"/>
              <a:t> and Thematic Concentration</a:t>
            </a:r>
            <a:endParaRPr lang="tr-TR" dirty="0"/>
          </a:p>
          <a:p>
            <a:pPr lvl="0"/>
            <a:r>
              <a:rPr lang="en-GB" dirty="0"/>
              <a:t>Concerns of Disadvantaged persons</a:t>
            </a:r>
            <a:endParaRPr lang="tr-TR" dirty="0"/>
          </a:p>
          <a:p>
            <a:pPr lvl="0"/>
            <a:r>
              <a:rPr lang="en-GB" dirty="0"/>
              <a:t>Good </a:t>
            </a:r>
            <a:r>
              <a:rPr lang="en-GB" dirty="0" smtClean="0"/>
              <a:t>governance</a:t>
            </a:r>
            <a:endParaRPr lang="tr-TR" dirty="0"/>
          </a:p>
          <a:p>
            <a:pPr marL="0" lv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49695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Methodology</a:t>
            </a:r>
            <a:r>
              <a:rPr lang="tr-TR" dirty="0" smtClean="0"/>
              <a:t> - I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Background </a:t>
            </a:r>
            <a:r>
              <a:rPr lang="en-GB" b="1" dirty="0" smtClean="0"/>
              <a:t>analysis</a:t>
            </a:r>
            <a:endParaRPr lang="tr-TR" b="1" dirty="0" smtClean="0"/>
          </a:p>
          <a:p>
            <a:r>
              <a:rPr lang="en-GB" dirty="0"/>
              <a:t>Analysis of </a:t>
            </a:r>
            <a:r>
              <a:rPr lang="en-GB" b="1" dirty="0"/>
              <a:t>documents</a:t>
            </a:r>
            <a:r>
              <a:rPr lang="en-GB" dirty="0"/>
              <a:t> related to the contracts under evaluation in each </a:t>
            </a:r>
            <a:r>
              <a:rPr lang="en-GB" dirty="0" smtClean="0"/>
              <a:t>measure</a:t>
            </a:r>
            <a:endParaRPr lang="tr-TR" dirty="0" smtClean="0"/>
          </a:p>
          <a:p>
            <a:r>
              <a:rPr lang="en-GB" b="1" dirty="0" smtClean="0"/>
              <a:t>Data analysis</a:t>
            </a:r>
            <a:endParaRPr lang="tr-TR" b="1" dirty="0" smtClean="0"/>
          </a:p>
          <a:p>
            <a:r>
              <a:rPr lang="tr-TR" b="1" dirty="0"/>
              <a:t>I</a:t>
            </a:r>
            <a:r>
              <a:rPr lang="en-GB" b="1" dirty="0" err="1"/>
              <a:t>nterviews</a:t>
            </a:r>
            <a:r>
              <a:rPr lang="en-GB" b="1" dirty="0"/>
              <a:t> within the Operating </a:t>
            </a:r>
            <a:r>
              <a:rPr lang="en-GB" b="1" dirty="0" smtClean="0"/>
              <a:t>Structure</a:t>
            </a:r>
            <a:endParaRPr lang="tr-TR" b="1" dirty="0" smtClean="0"/>
          </a:p>
          <a:p>
            <a:r>
              <a:rPr lang="tr-TR" b="1" dirty="0" smtClean="0"/>
              <a:t>I</a:t>
            </a:r>
            <a:r>
              <a:rPr lang="en-GB" b="1" dirty="0" err="1" smtClean="0"/>
              <a:t>nterviews</a:t>
            </a:r>
            <a:r>
              <a:rPr lang="en-GB" dirty="0" smtClean="0"/>
              <a:t> </a:t>
            </a:r>
            <a:r>
              <a:rPr lang="en-GB" b="1" dirty="0"/>
              <a:t>with all relevant Operation </a:t>
            </a:r>
            <a:r>
              <a:rPr lang="en-GB" b="1" dirty="0" smtClean="0"/>
              <a:t>Beneficiaries</a:t>
            </a:r>
            <a:endParaRPr lang="tr-TR" b="1" dirty="0" smtClean="0"/>
          </a:p>
          <a:p>
            <a:r>
              <a:rPr lang="tr-TR" b="1" dirty="0" err="1" smtClean="0"/>
              <a:t>Detailed</a:t>
            </a:r>
            <a:r>
              <a:rPr lang="tr-TR" b="1" dirty="0" smtClean="0"/>
              <a:t> </a:t>
            </a:r>
            <a:r>
              <a:rPr lang="tr-TR" b="1" dirty="0" err="1" smtClean="0"/>
              <a:t>interview</a:t>
            </a:r>
            <a:r>
              <a:rPr lang="tr-TR" b="1" dirty="0" smtClean="0"/>
              <a:t> </a:t>
            </a:r>
            <a:r>
              <a:rPr lang="tr-TR" b="1" dirty="0" err="1" smtClean="0"/>
              <a:t>guideline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2224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Methodology</a:t>
            </a:r>
            <a:r>
              <a:rPr lang="tr-TR" dirty="0" smtClean="0"/>
              <a:t> - II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I</a:t>
            </a:r>
            <a:r>
              <a:rPr lang="en-GB" b="1" dirty="0" err="1"/>
              <a:t>nterviews</a:t>
            </a:r>
            <a:r>
              <a:rPr lang="en-GB" b="1" dirty="0"/>
              <a:t> with the </a:t>
            </a:r>
            <a:r>
              <a:rPr lang="en-GB" b="1" dirty="0" smtClean="0"/>
              <a:t>contractors</a:t>
            </a:r>
            <a:endParaRPr lang="tr-TR" b="1" dirty="0" smtClean="0"/>
          </a:p>
          <a:p>
            <a:pPr lvl="0"/>
            <a:r>
              <a:rPr lang="tr-TR" b="1" dirty="0" err="1" smtClean="0"/>
              <a:t>Interviews</a:t>
            </a:r>
            <a:r>
              <a:rPr lang="tr-TR" b="1" dirty="0" smtClean="0"/>
              <a:t> </a:t>
            </a:r>
            <a:r>
              <a:rPr lang="tr-TR" b="1" dirty="0" err="1" smtClean="0"/>
              <a:t>with</a:t>
            </a:r>
            <a:r>
              <a:rPr lang="tr-TR" b="1" dirty="0" smtClean="0"/>
              <a:t> </a:t>
            </a:r>
            <a:r>
              <a:rPr lang="en-GB" b="1" dirty="0" smtClean="0"/>
              <a:t>the </a:t>
            </a:r>
            <a:r>
              <a:rPr lang="en-GB" b="1" dirty="0"/>
              <a:t>Team Leaders of the Technical Assistance </a:t>
            </a:r>
            <a:r>
              <a:rPr lang="en-GB" b="1" dirty="0" smtClean="0"/>
              <a:t>projects</a:t>
            </a:r>
            <a:endParaRPr lang="tr-TR" b="1" dirty="0" smtClean="0"/>
          </a:p>
          <a:p>
            <a:pPr lvl="0"/>
            <a:r>
              <a:rPr lang="tr-TR" b="1" dirty="0" err="1" smtClean="0"/>
              <a:t>Focus</a:t>
            </a:r>
            <a:r>
              <a:rPr lang="tr-TR" b="1" dirty="0" smtClean="0"/>
              <a:t> </a:t>
            </a:r>
            <a:r>
              <a:rPr lang="tr-TR" b="1" dirty="0" err="1" smtClean="0"/>
              <a:t>group</a:t>
            </a:r>
            <a:r>
              <a:rPr lang="tr-TR" b="1" dirty="0" smtClean="0"/>
              <a:t> </a:t>
            </a:r>
            <a:r>
              <a:rPr lang="tr-TR" b="1" dirty="0" err="1" smtClean="0"/>
              <a:t>meetings</a:t>
            </a:r>
            <a:endParaRPr lang="tr-TR" b="1" dirty="0" smtClean="0"/>
          </a:p>
          <a:p>
            <a:pPr lvl="0"/>
            <a:r>
              <a:rPr lang="tr-TR" b="1" dirty="0" smtClean="0"/>
              <a:t>S</a:t>
            </a:r>
            <a:r>
              <a:rPr lang="en-GB" b="1" dirty="0" err="1" smtClean="0"/>
              <a:t>takeholder</a:t>
            </a:r>
            <a:r>
              <a:rPr lang="en-GB" b="1" dirty="0" smtClean="0"/>
              <a:t> </a:t>
            </a:r>
            <a:r>
              <a:rPr lang="en-GB" b="1" dirty="0"/>
              <a:t>consultation meetings</a:t>
            </a:r>
            <a:endParaRPr lang="tr-TR" dirty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955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KG PRO">
  <a:themeElements>
    <a:clrScheme name="Custom 1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IKG PRO.thmx</Template>
  <TotalTime>778</TotalTime>
  <Words>520</Words>
  <Application>Microsoft Office PowerPoint</Application>
  <PresentationFormat>Ekran Gösterisi (4:3)</PresentationFormat>
  <Paragraphs>86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IKG PRO</vt:lpstr>
      <vt:lpstr>EVALUATION OF HRD OP Short Overview of the Ongoing Evaluation Activities</vt:lpstr>
      <vt:lpstr>Legal Background</vt:lpstr>
      <vt:lpstr>Key Topics of Evaluation</vt:lpstr>
      <vt:lpstr>First Interim Evaluation of HRD OP</vt:lpstr>
      <vt:lpstr>Main Findings of the First Interim Evaluation</vt:lpstr>
      <vt:lpstr>Evaluation of the Employment Priority Axis</vt:lpstr>
      <vt:lpstr>Scope of the Evaluation </vt:lpstr>
      <vt:lpstr>Methodology - I </vt:lpstr>
      <vt:lpstr>Methodology - II</vt:lpstr>
      <vt:lpstr>Timetable of activities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</dc:creator>
  <cp:lastModifiedBy>Can Karacan</cp:lastModifiedBy>
  <cp:revision>37</cp:revision>
  <dcterms:created xsi:type="dcterms:W3CDTF">2012-04-13T04:42:51Z</dcterms:created>
  <dcterms:modified xsi:type="dcterms:W3CDTF">2013-06-25T05:37:16Z</dcterms:modified>
</cp:coreProperties>
</file>